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Override2.xml" ContentType="application/vnd.openxmlformats-officedocument.themeOverrid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806" r:id="rId2"/>
    <p:sldMasterId id="2147483818" r:id="rId3"/>
  </p:sldMasterIdLst>
  <p:notesMasterIdLst>
    <p:notesMasterId r:id="rId14"/>
  </p:notesMasterIdLst>
  <p:sldIdLst>
    <p:sldId id="399" r:id="rId4"/>
    <p:sldId id="405" r:id="rId5"/>
    <p:sldId id="404" r:id="rId6"/>
    <p:sldId id="406" r:id="rId7"/>
    <p:sldId id="402" r:id="rId8"/>
    <p:sldId id="407" r:id="rId9"/>
    <p:sldId id="408" r:id="rId10"/>
    <p:sldId id="409" r:id="rId11"/>
    <p:sldId id="400" r:id="rId12"/>
    <p:sldId id="398" r:id="rId13"/>
  </p:sldIdLst>
  <p:sldSz cx="9144000" cy="6858000" type="screen4x3"/>
  <p:notesSz cx="7010400" cy="9236075"/>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47" d="100"/>
          <a:sy n="47" d="100"/>
        </p:scale>
        <p:origin x="132" y="-15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304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0" y="0"/>
            <a:ext cx="3038475" cy="461963"/>
          </a:xfrm>
          <a:prstGeom prst="rect">
            <a:avLst/>
          </a:prstGeom>
          <a:noFill/>
          <a:ln w="9525">
            <a:noFill/>
            <a:miter lim="800000"/>
            <a:headEnd/>
            <a:tailEnd/>
          </a:ln>
          <a:effectLst/>
        </p:spPr>
        <p:txBody>
          <a:bodyPr vert="horz" wrap="square" lIns="92830" tIns="46415" rIns="92830" bIns="46415" numCol="1" anchor="t" anchorCtr="0" compatLnSpc="1">
            <a:prstTxWarp prst="textNoShape">
              <a:avLst/>
            </a:prstTxWarp>
          </a:bodyPr>
          <a:lstStyle>
            <a:lvl1pPr eaLnBrk="1" hangingPunct="1">
              <a:defRPr sz="1200">
                <a:latin typeface="Arial" charset="0"/>
              </a:defRPr>
            </a:lvl1pPr>
          </a:lstStyle>
          <a:p>
            <a:pPr>
              <a:defRPr/>
            </a:pPr>
            <a:endParaRPr lang="en-GB"/>
          </a:p>
        </p:txBody>
      </p:sp>
      <p:sp>
        <p:nvSpPr>
          <p:cNvPr id="33795" name="Rectangle 3"/>
          <p:cNvSpPr>
            <a:spLocks noGrp="1" noChangeArrowheads="1"/>
          </p:cNvSpPr>
          <p:nvPr>
            <p:ph type="dt" idx="1"/>
          </p:nvPr>
        </p:nvSpPr>
        <p:spPr bwMode="auto">
          <a:xfrm>
            <a:off x="3970338" y="0"/>
            <a:ext cx="3038475" cy="461963"/>
          </a:xfrm>
          <a:prstGeom prst="rect">
            <a:avLst/>
          </a:prstGeom>
          <a:noFill/>
          <a:ln w="9525">
            <a:noFill/>
            <a:miter lim="800000"/>
            <a:headEnd/>
            <a:tailEnd/>
          </a:ln>
          <a:effectLst/>
        </p:spPr>
        <p:txBody>
          <a:bodyPr vert="horz" wrap="square" lIns="92830" tIns="46415" rIns="92830" bIns="46415" numCol="1" anchor="t" anchorCtr="0" compatLnSpc="1">
            <a:prstTxWarp prst="textNoShape">
              <a:avLst/>
            </a:prstTxWarp>
          </a:bodyPr>
          <a:lstStyle>
            <a:lvl1pPr algn="r" eaLnBrk="1" hangingPunct="1">
              <a:defRPr sz="1200">
                <a:latin typeface="Arial" charset="0"/>
              </a:defRPr>
            </a:lvl1pPr>
          </a:lstStyle>
          <a:p>
            <a:pPr>
              <a:defRPr/>
            </a:pPr>
            <a:endParaRPr lang="en-GB"/>
          </a:p>
        </p:txBody>
      </p:sp>
      <p:sp>
        <p:nvSpPr>
          <p:cNvPr id="37892" name="Rectangle 4"/>
          <p:cNvSpPr>
            <a:spLocks noRot="1" noChangeArrowheads="1" noTextEdit="1"/>
          </p:cNvSpPr>
          <p:nvPr>
            <p:ph type="sldImg" idx="2"/>
          </p:nvPr>
        </p:nvSpPr>
        <p:spPr bwMode="auto">
          <a:xfrm>
            <a:off x="1195388" y="692150"/>
            <a:ext cx="4619625" cy="34639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7" name="Rectangle 5"/>
          <p:cNvSpPr>
            <a:spLocks noGrp="1" noChangeArrowheads="1"/>
          </p:cNvSpPr>
          <p:nvPr>
            <p:ph type="body" sz="quarter" idx="3"/>
          </p:nvPr>
        </p:nvSpPr>
        <p:spPr bwMode="auto">
          <a:xfrm>
            <a:off x="701675" y="4387850"/>
            <a:ext cx="5607050" cy="4156075"/>
          </a:xfrm>
          <a:prstGeom prst="rect">
            <a:avLst/>
          </a:prstGeom>
          <a:noFill/>
          <a:ln w="9525">
            <a:noFill/>
            <a:miter lim="800000"/>
            <a:headEnd/>
            <a:tailEnd/>
          </a:ln>
          <a:effectLst/>
        </p:spPr>
        <p:txBody>
          <a:bodyPr vert="horz" wrap="square" lIns="92830" tIns="46415" rIns="92830" bIns="46415"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3798" name="Rectangle 6"/>
          <p:cNvSpPr>
            <a:spLocks noGrp="1" noChangeArrowheads="1"/>
          </p:cNvSpPr>
          <p:nvPr>
            <p:ph type="ftr" sz="quarter" idx="4"/>
          </p:nvPr>
        </p:nvSpPr>
        <p:spPr bwMode="auto">
          <a:xfrm>
            <a:off x="0" y="8772525"/>
            <a:ext cx="3038475" cy="461963"/>
          </a:xfrm>
          <a:prstGeom prst="rect">
            <a:avLst/>
          </a:prstGeom>
          <a:noFill/>
          <a:ln w="9525">
            <a:noFill/>
            <a:miter lim="800000"/>
            <a:headEnd/>
            <a:tailEnd/>
          </a:ln>
          <a:effectLst/>
        </p:spPr>
        <p:txBody>
          <a:bodyPr vert="horz" wrap="square" lIns="92830" tIns="46415" rIns="92830" bIns="46415" numCol="1" anchor="b" anchorCtr="0" compatLnSpc="1">
            <a:prstTxWarp prst="textNoShape">
              <a:avLst/>
            </a:prstTxWarp>
          </a:bodyPr>
          <a:lstStyle>
            <a:lvl1pPr eaLnBrk="1" hangingPunct="1">
              <a:defRPr sz="1200">
                <a:latin typeface="Arial" charset="0"/>
              </a:defRPr>
            </a:lvl1pPr>
          </a:lstStyle>
          <a:p>
            <a:pPr>
              <a:defRPr/>
            </a:pPr>
            <a:endParaRPr lang="en-GB"/>
          </a:p>
        </p:txBody>
      </p:sp>
      <p:sp>
        <p:nvSpPr>
          <p:cNvPr id="33799" name="Rectangle 7"/>
          <p:cNvSpPr>
            <a:spLocks noGrp="1" noChangeArrowheads="1"/>
          </p:cNvSpPr>
          <p:nvPr>
            <p:ph type="sldNum" sz="quarter" idx="5"/>
          </p:nvPr>
        </p:nvSpPr>
        <p:spPr bwMode="auto">
          <a:xfrm>
            <a:off x="3970338" y="8772525"/>
            <a:ext cx="3038475" cy="461963"/>
          </a:xfrm>
          <a:prstGeom prst="rect">
            <a:avLst/>
          </a:prstGeom>
          <a:noFill/>
          <a:ln w="9525">
            <a:noFill/>
            <a:miter lim="800000"/>
            <a:headEnd/>
            <a:tailEnd/>
          </a:ln>
          <a:effectLst/>
        </p:spPr>
        <p:txBody>
          <a:bodyPr vert="horz" wrap="square" lIns="92830" tIns="46415" rIns="92830" bIns="46415" numCol="1" anchor="b" anchorCtr="0" compatLnSpc="1">
            <a:prstTxWarp prst="textNoShape">
              <a:avLst/>
            </a:prstTxWarp>
          </a:bodyPr>
          <a:lstStyle>
            <a:lvl1pPr algn="r" eaLnBrk="1" hangingPunct="1">
              <a:defRPr sz="1200"/>
            </a:lvl1pPr>
          </a:lstStyle>
          <a:p>
            <a:pPr>
              <a:defRPr/>
            </a:pPr>
            <a:fld id="{29FD3F53-ABB4-4361-B155-534406693C35}" type="slidenum">
              <a:rPr lang="en-GB"/>
              <a:pPr>
                <a:defRPr/>
              </a:pPr>
              <a:t>‹#›</a:t>
            </a:fld>
            <a:endParaRPr lang="en-GB"/>
          </a:p>
        </p:txBody>
      </p:sp>
    </p:spTree>
    <p:extLst>
      <p:ext uri="{BB962C8B-B14F-4D97-AF65-F5344CB8AC3E}">
        <p14:creationId xmlns:p14="http://schemas.microsoft.com/office/powerpoint/2010/main" val="22424519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smtClean="0">
              <a:latin typeface="Arial" panose="020B0604020202020204" pitchFamily="34" charset="0"/>
            </a:endParaRPr>
          </a:p>
        </p:txBody>
      </p:sp>
      <p:sp>
        <p:nvSpPr>
          <p:cNvPr id="399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54063" indent="-288925">
              <a:spcBef>
                <a:spcPct val="30000"/>
              </a:spcBef>
              <a:defRPr sz="1200">
                <a:solidFill>
                  <a:schemeClr val="tx1"/>
                </a:solidFill>
                <a:latin typeface="Arial" panose="020B0604020202020204" pitchFamily="34" charset="0"/>
              </a:defRPr>
            </a:lvl2pPr>
            <a:lvl3pPr marL="1158875" indent="-231775">
              <a:spcBef>
                <a:spcPct val="30000"/>
              </a:spcBef>
              <a:defRPr sz="1200">
                <a:solidFill>
                  <a:schemeClr val="tx1"/>
                </a:solidFill>
                <a:latin typeface="Arial" panose="020B0604020202020204" pitchFamily="34" charset="0"/>
              </a:defRPr>
            </a:lvl3pPr>
            <a:lvl4pPr marL="1624013" indent="-231775">
              <a:spcBef>
                <a:spcPct val="30000"/>
              </a:spcBef>
              <a:defRPr sz="1200">
                <a:solidFill>
                  <a:schemeClr val="tx1"/>
                </a:solidFill>
                <a:latin typeface="Arial" panose="020B0604020202020204" pitchFamily="34" charset="0"/>
              </a:defRPr>
            </a:lvl4pPr>
            <a:lvl5pPr marL="2087563" indent="-231775">
              <a:spcBef>
                <a:spcPct val="30000"/>
              </a:spcBef>
              <a:defRPr sz="1200">
                <a:solidFill>
                  <a:schemeClr val="tx1"/>
                </a:solidFill>
                <a:latin typeface="Arial" panose="020B0604020202020204" pitchFamily="34" charset="0"/>
              </a:defRPr>
            </a:lvl5pPr>
            <a:lvl6pPr marL="2544763" indent="-231775" eaLnBrk="0" fontAlgn="base" hangingPunct="0">
              <a:spcBef>
                <a:spcPct val="30000"/>
              </a:spcBef>
              <a:spcAft>
                <a:spcPct val="0"/>
              </a:spcAft>
              <a:defRPr sz="1200">
                <a:solidFill>
                  <a:schemeClr val="tx1"/>
                </a:solidFill>
                <a:latin typeface="Arial" panose="020B0604020202020204" pitchFamily="34" charset="0"/>
              </a:defRPr>
            </a:lvl6pPr>
            <a:lvl7pPr marL="3001963" indent="-231775" eaLnBrk="0" fontAlgn="base" hangingPunct="0">
              <a:spcBef>
                <a:spcPct val="30000"/>
              </a:spcBef>
              <a:spcAft>
                <a:spcPct val="0"/>
              </a:spcAft>
              <a:defRPr sz="1200">
                <a:solidFill>
                  <a:schemeClr val="tx1"/>
                </a:solidFill>
                <a:latin typeface="Arial" panose="020B0604020202020204" pitchFamily="34" charset="0"/>
              </a:defRPr>
            </a:lvl7pPr>
            <a:lvl8pPr marL="3459163" indent="-231775" eaLnBrk="0" fontAlgn="base" hangingPunct="0">
              <a:spcBef>
                <a:spcPct val="30000"/>
              </a:spcBef>
              <a:spcAft>
                <a:spcPct val="0"/>
              </a:spcAft>
              <a:defRPr sz="1200">
                <a:solidFill>
                  <a:schemeClr val="tx1"/>
                </a:solidFill>
                <a:latin typeface="Arial" panose="020B0604020202020204" pitchFamily="34" charset="0"/>
              </a:defRPr>
            </a:lvl8pPr>
            <a:lvl9pPr marL="3916363" indent="-231775"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D2E9D1F-AACE-4DAF-AD7A-D43329DFB846}" type="slidenum">
              <a:rPr lang="en-GB" altLang="en-US" smtClean="0"/>
              <a:pPr>
                <a:spcBef>
                  <a:spcPct val="0"/>
                </a:spcBef>
              </a:pPr>
              <a:t>1</a:t>
            </a:fld>
            <a:endParaRPr lang="en-GB" altLang="en-US" smtClean="0"/>
          </a:p>
        </p:txBody>
      </p:sp>
    </p:spTree>
    <p:extLst>
      <p:ext uri="{BB962C8B-B14F-4D97-AF65-F5344CB8AC3E}">
        <p14:creationId xmlns:p14="http://schemas.microsoft.com/office/powerpoint/2010/main" val="39778122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450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54063" indent="-288925">
              <a:spcBef>
                <a:spcPct val="30000"/>
              </a:spcBef>
              <a:defRPr sz="1200">
                <a:solidFill>
                  <a:schemeClr val="tx1"/>
                </a:solidFill>
                <a:latin typeface="Arial" panose="020B0604020202020204" pitchFamily="34" charset="0"/>
              </a:defRPr>
            </a:lvl2pPr>
            <a:lvl3pPr marL="1158875" indent="-231775">
              <a:spcBef>
                <a:spcPct val="30000"/>
              </a:spcBef>
              <a:defRPr sz="1200">
                <a:solidFill>
                  <a:schemeClr val="tx1"/>
                </a:solidFill>
                <a:latin typeface="Arial" panose="020B0604020202020204" pitchFamily="34" charset="0"/>
              </a:defRPr>
            </a:lvl3pPr>
            <a:lvl4pPr marL="1624013" indent="-231775">
              <a:spcBef>
                <a:spcPct val="30000"/>
              </a:spcBef>
              <a:defRPr sz="1200">
                <a:solidFill>
                  <a:schemeClr val="tx1"/>
                </a:solidFill>
                <a:latin typeface="Arial" panose="020B0604020202020204" pitchFamily="34" charset="0"/>
              </a:defRPr>
            </a:lvl4pPr>
            <a:lvl5pPr marL="2087563" indent="-231775">
              <a:spcBef>
                <a:spcPct val="30000"/>
              </a:spcBef>
              <a:defRPr sz="1200">
                <a:solidFill>
                  <a:schemeClr val="tx1"/>
                </a:solidFill>
                <a:latin typeface="Arial" panose="020B0604020202020204" pitchFamily="34" charset="0"/>
              </a:defRPr>
            </a:lvl5pPr>
            <a:lvl6pPr marL="2544763" indent="-231775" eaLnBrk="0" fontAlgn="base" hangingPunct="0">
              <a:spcBef>
                <a:spcPct val="30000"/>
              </a:spcBef>
              <a:spcAft>
                <a:spcPct val="0"/>
              </a:spcAft>
              <a:defRPr sz="1200">
                <a:solidFill>
                  <a:schemeClr val="tx1"/>
                </a:solidFill>
                <a:latin typeface="Arial" panose="020B0604020202020204" pitchFamily="34" charset="0"/>
              </a:defRPr>
            </a:lvl6pPr>
            <a:lvl7pPr marL="3001963" indent="-231775" eaLnBrk="0" fontAlgn="base" hangingPunct="0">
              <a:spcBef>
                <a:spcPct val="30000"/>
              </a:spcBef>
              <a:spcAft>
                <a:spcPct val="0"/>
              </a:spcAft>
              <a:defRPr sz="1200">
                <a:solidFill>
                  <a:schemeClr val="tx1"/>
                </a:solidFill>
                <a:latin typeface="Arial" panose="020B0604020202020204" pitchFamily="34" charset="0"/>
              </a:defRPr>
            </a:lvl7pPr>
            <a:lvl8pPr marL="3459163" indent="-231775" eaLnBrk="0" fontAlgn="base" hangingPunct="0">
              <a:spcBef>
                <a:spcPct val="30000"/>
              </a:spcBef>
              <a:spcAft>
                <a:spcPct val="0"/>
              </a:spcAft>
              <a:defRPr sz="1200">
                <a:solidFill>
                  <a:schemeClr val="tx1"/>
                </a:solidFill>
                <a:latin typeface="Arial" panose="020B0604020202020204" pitchFamily="34" charset="0"/>
              </a:defRPr>
            </a:lvl8pPr>
            <a:lvl9pPr marL="3916363" indent="-231775"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020C996-1B0F-4601-810E-2F7C63BB8D2E}" type="slidenum">
              <a:rPr lang="en-GB" altLang="en-US" smtClean="0"/>
              <a:pPr>
                <a:spcBef>
                  <a:spcPct val="0"/>
                </a:spcBef>
              </a:pPr>
              <a:t>5</a:t>
            </a:fld>
            <a:endParaRPr lang="en-GB" altLang="en-US" smtClean="0"/>
          </a:p>
        </p:txBody>
      </p:sp>
    </p:spTree>
    <p:extLst>
      <p:ext uri="{BB962C8B-B14F-4D97-AF65-F5344CB8AC3E}">
        <p14:creationId xmlns:p14="http://schemas.microsoft.com/office/powerpoint/2010/main" val="11859874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hemeOverride" Target="../theme/themeOverride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smtClean="0"/>
          </a:p>
        </p:txBody>
      </p:sp>
      <p:sp>
        <p:nvSpPr>
          <p:cNvPr id="5" name="Rectangle 20"/>
          <p:cNvSpPr>
            <a:spLocks noChangeArrowheads="1"/>
          </p:cNvSpPr>
          <p:nvPr/>
        </p:nvSpPr>
        <p:spPr bwMode="white">
          <a:xfrm>
            <a:off x="8991600" y="3175"/>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smtClean="0"/>
          </a:p>
        </p:txBody>
      </p:sp>
      <p:sp>
        <p:nvSpPr>
          <p:cNvPr id="6" name="Rectangle 21"/>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smtClean="0"/>
          </a:p>
        </p:txBody>
      </p:sp>
      <p:sp>
        <p:nvSpPr>
          <p:cNvPr id="7" name="Rectangle 23"/>
          <p:cNvSpPr>
            <a:spLocks noChangeArrowheads="1"/>
          </p:cNvSpPr>
          <p:nvPr/>
        </p:nvSpPr>
        <p:spPr bwMode="white">
          <a:xfrm>
            <a:off x="0" y="0"/>
            <a:ext cx="9144000" cy="25146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smtClean="0"/>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hangingPunct="1">
              <a:defRPr/>
            </a:pPr>
            <a:endParaRPr lang="en-US">
              <a:latin typeface="Arial" charset="0"/>
            </a:endParaRPr>
          </a:p>
        </p:txBody>
      </p:sp>
      <p:sp>
        <p:nvSpPr>
          <p:cNvPr id="11" name="Straight Connector 10"/>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eaLnBrk="1" hangingPunct="1">
              <a:defRPr/>
            </a:pPr>
            <a:endParaRPr lang="en-US">
              <a:latin typeface="Arial" charset="0"/>
            </a:endParaRPr>
          </a:p>
        </p:txBody>
      </p:sp>
      <p:sp>
        <p:nvSpPr>
          <p:cNvPr id="12" name="Rectangle 11"/>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1" hangingPunct="1">
              <a:defRPr/>
            </a:pPr>
            <a:endParaRPr lang="en-US" dirty="0">
              <a:latin typeface="Arial" charset="0"/>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685800" y="381000"/>
            <a:ext cx="7772400" cy="1752600"/>
          </a:xfrm>
        </p:spPr>
        <p:txBody>
          <a:bodyPr/>
          <a:lstStyle>
            <a:lvl1pPr>
              <a:defRPr sz="4200">
                <a:solidFill>
                  <a:schemeClr val="accent1"/>
                </a:solidFill>
              </a:defRPr>
            </a:lvl1pPr>
          </a:lstStyle>
          <a:p>
            <a:r>
              <a:rPr lang="en-US" smtClean="0"/>
              <a:t>Click to edit Master title style</a:t>
            </a:r>
            <a:endParaRPr lang="en-US"/>
          </a:p>
        </p:txBody>
      </p:sp>
      <p:sp>
        <p:nvSpPr>
          <p:cNvPr id="15" name="Date Placeholder 27"/>
          <p:cNvSpPr>
            <a:spLocks noGrp="1"/>
          </p:cNvSpPr>
          <p:nvPr>
            <p:ph type="dt" sz="half" idx="10"/>
          </p:nvPr>
        </p:nvSpPr>
        <p:spPr/>
        <p:txBody>
          <a:bodyPr/>
          <a:lstStyle>
            <a:lvl1pPr>
              <a:defRPr/>
            </a:lvl1pPr>
          </a:lstStyle>
          <a:p>
            <a:pPr>
              <a:defRPr/>
            </a:pPr>
            <a:endParaRPr lang="en-GB"/>
          </a:p>
        </p:txBody>
      </p:sp>
      <p:sp>
        <p:nvSpPr>
          <p:cNvPr id="16" name="Footer Placeholder 16"/>
          <p:cNvSpPr>
            <a:spLocks noGrp="1"/>
          </p:cNvSpPr>
          <p:nvPr>
            <p:ph type="ftr" sz="quarter" idx="11"/>
          </p:nvPr>
        </p:nvSpPr>
        <p:spPr/>
        <p:txBody>
          <a:bodyPr/>
          <a:lstStyle>
            <a:lvl1pPr>
              <a:defRPr/>
            </a:lvl1pPr>
          </a:lstStyle>
          <a:p>
            <a:pPr>
              <a:defRPr/>
            </a:pPr>
            <a:endParaRPr lang="en-GB"/>
          </a:p>
        </p:txBody>
      </p:sp>
      <p:sp>
        <p:nvSpPr>
          <p:cNvPr id="17" name="Slide Number Placeholder 28"/>
          <p:cNvSpPr>
            <a:spLocks noGrp="1"/>
          </p:cNvSpPr>
          <p:nvPr>
            <p:ph type="sldNum" sz="quarter" idx="12"/>
          </p:nvPr>
        </p:nvSpPr>
        <p:spPr>
          <a:xfrm>
            <a:off x="4343400" y="2198688"/>
            <a:ext cx="457200" cy="441325"/>
          </a:xfrm>
        </p:spPr>
        <p:txBody>
          <a:bodyPr/>
          <a:lstStyle>
            <a:lvl1pPr>
              <a:defRPr/>
            </a:lvl1pPr>
          </a:lstStyle>
          <a:p>
            <a:pPr>
              <a:defRPr/>
            </a:pPr>
            <a:fld id="{3FF06A09-12B9-4ADF-9F2D-967AE4D8CE82}" type="slidenum">
              <a:rPr lang="en-GB"/>
              <a:pPr>
                <a:defRPr/>
              </a:pPr>
              <a:t>‹#›</a:t>
            </a:fld>
            <a:endParaRPr lang="en-GB"/>
          </a:p>
        </p:txBody>
      </p:sp>
    </p:spTree>
    <p:extLst>
      <p:ext uri="{BB962C8B-B14F-4D97-AF65-F5344CB8AC3E}">
        <p14:creationId xmlns:p14="http://schemas.microsoft.com/office/powerpoint/2010/main" val="303394784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59C97B5C-A38D-40C8-B448-3BC908C37BC5}" type="slidenum">
              <a:rPr lang="en-GB"/>
              <a:pPr>
                <a:defRPr/>
              </a:pPr>
              <a:t>‹#›</a:t>
            </a:fld>
            <a:endParaRPr lang="en-GB"/>
          </a:p>
        </p:txBody>
      </p:sp>
    </p:spTree>
    <p:extLst>
      <p:ext uri="{BB962C8B-B14F-4D97-AF65-F5344CB8AC3E}">
        <p14:creationId xmlns:p14="http://schemas.microsoft.com/office/powerpoint/2010/main" val="2375546490"/>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Pr>
        <a:solidFill>
          <a:schemeClr val="bg2"/>
        </a:solidFill>
        <a:effectLst/>
      </p:bgPr>
    </p:bg>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smtClean="0"/>
          </a:p>
        </p:txBody>
      </p:sp>
      <p:sp>
        <p:nvSpPr>
          <p:cNvPr id="5" name="Rectangle 20"/>
          <p:cNvSpPr>
            <a:spLocks noChangeArrowheads="1"/>
          </p:cNvSpPr>
          <p:nvPr/>
        </p:nvSpPr>
        <p:spPr bwMode="white">
          <a:xfrm>
            <a:off x="7010400" y="0"/>
            <a:ext cx="21336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smtClean="0"/>
          </a:p>
        </p:txBody>
      </p:sp>
      <p:sp>
        <p:nvSpPr>
          <p:cNvPr id="6" name="Rectangle 21"/>
          <p:cNvSpPr>
            <a:spLocks noChangeArrowheads="1"/>
          </p:cNvSpPr>
          <p:nvPr/>
        </p:nvSpPr>
        <p:spPr bwMode="white">
          <a:xfrm>
            <a:off x="0" y="0"/>
            <a:ext cx="9144000" cy="155575"/>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smtClean="0"/>
          </a:p>
        </p:txBody>
      </p:sp>
      <p:sp>
        <p:nvSpPr>
          <p:cNvPr id="7" name="Rectangle 23"/>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smtClean="0"/>
          </a:p>
        </p:txBody>
      </p:sp>
      <p:sp>
        <p:nvSpPr>
          <p:cNvPr id="8" name="Rectangle 7"/>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hangingPunct="1">
              <a:defRPr/>
            </a:pPr>
            <a:endParaRPr lang="en-US">
              <a:latin typeface="Arial" charset="0"/>
            </a:endParaRPr>
          </a:p>
        </p:txBody>
      </p:sp>
      <p:sp>
        <p:nvSpPr>
          <p:cNvPr id="9" name="Rectangle 8"/>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1" hangingPunct="1">
              <a:defRPr/>
            </a:pPr>
            <a:endParaRPr lang="en-US" dirty="0">
              <a:latin typeface="Arial" charset="0"/>
            </a:endParaRPr>
          </a:p>
        </p:txBody>
      </p:sp>
      <p:sp>
        <p:nvSpPr>
          <p:cNvPr id="10" name="Straight Connector 9"/>
          <p:cNvSpPr>
            <a:spLocks noChangeShapeType="1"/>
          </p:cNvSpPr>
          <p:nvPr/>
        </p:nvSpPr>
        <p:spPr bwMode="auto">
          <a:xfrm rot="5400000">
            <a:off x="4021137"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eaLnBrk="1" hangingPunct="1">
              <a:defRPr/>
            </a:pPr>
            <a:endParaRPr lang="en-US">
              <a:latin typeface="Arial" charset="0"/>
            </a:endParaRPr>
          </a:p>
        </p:txBody>
      </p:sp>
      <p:sp>
        <p:nvSpPr>
          <p:cNvPr id="11" name="Oval 10"/>
          <p:cNvSpPr/>
          <p:nvPr/>
        </p:nvSpPr>
        <p:spPr>
          <a:xfrm>
            <a:off x="6838950"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2" name="Oval 11"/>
          <p:cNvSpPr/>
          <p:nvPr/>
        </p:nvSpPr>
        <p:spPr>
          <a:xfrm>
            <a:off x="6934200" y="3021013"/>
            <a:ext cx="420688"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lang="en-US" smtClean="0"/>
              <a:t>Click to edit Master title style</a:t>
            </a:r>
            <a:endParaRPr lang="en-US"/>
          </a:p>
        </p:txBody>
      </p:sp>
      <p:sp>
        <p:nvSpPr>
          <p:cNvPr id="13" name="Slide Number Placeholder 5"/>
          <p:cNvSpPr>
            <a:spLocks noGrp="1"/>
          </p:cNvSpPr>
          <p:nvPr>
            <p:ph type="sldNum" sz="quarter" idx="10"/>
          </p:nvPr>
        </p:nvSpPr>
        <p:spPr>
          <a:xfrm>
            <a:off x="6915150" y="3009900"/>
            <a:ext cx="457200" cy="441325"/>
          </a:xfrm>
        </p:spPr>
        <p:txBody>
          <a:bodyPr/>
          <a:lstStyle>
            <a:lvl1pPr>
              <a:defRPr/>
            </a:lvl1pPr>
          </a:lstStyle>
          <a:p>
            <a:pPr>
              <a:defRPr/>
            </a:pPr>
            <a:fld id="{7E4C6303-564F-47FE-9A84-40C93F8A63E0}" type="slidenum">
              <a:rPr lang="en-GB"/>
              <a:pPr>
                <a:defRPr/>
              </a:pPr>
              <a:t>‹#›</a:t>
            </a:fld>
            <a:endParaRPr lang="en-GB"/>
          </a:p>
        </p:txBody>
      </p:sp>
      <p:sp>
        <p:nvSpPr>
          <p:cNvPr id="14" name="Date Placeholder 3"/>
          <p:cNvSpPr>
            <a:spLocks noGrp="1"/>
          </p:cNvSpPr>
          <p:nvPr>
            <p:ph type="dt" sz="half" idx="11"/>
          </p:nvPr>
        </p:nvSpPr>
        <p:spPr/>
        <p:txBody>
          <a:bodyPr/>
          <a:lstStyle>
            <a:lvl1pPr>
              <a:defRPr/>
            </a:lvl1pPr>
          </a:lstStyle>
          <a:p>
            <a:pPr>
              <a:defRPr/>
            </a:pPr>
            <a:endParaRPr lang="en-GB"/>
          </a:p>
        </p:txBody>
      </p:sp>
      <p:sp>
        <p:nvSpPr>
          <p:cNvPr id="15" name="Footer Placeholder 4"/>
          <p:cNvSpPr>
            <a:spLocks noGrp="1"/>
          </p:cNvSpPr>
          <p:nvPr>
            <p:ph type="ftr" sz="quarter" idx="12"/>
          </p:nvPr>
        </p:nvSpPr>
        <p:spPr/>
        <p:txBody>
          <a:bodyPr/>
          <a:lstStyle>
            <a:lvl1pPr>
              <a:defRPr/>
            </a:lvl1pPr>
          </a:lstStyle>
          <a:p>
            <a:pPr>
              <a:defRPr/>
            </a:pPr>
            <a:endParaRPr lang="en-GB"/>
          </a:p>
        </p:txBody>
      </p:sp>
    </p:spTree>
    <p:extLst>
      <p:ext uri="{BB962C8B-B14F-4D97-AF65-F5344CB8AC3E}">
        <p14:creationId xmlns:p14="http://schemas.microsoft.com/office/powerpoint/2010/main" val="3277860041"/>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solidFill>
                <a:prstClr val="white"/>
              </a:solidFill>
            </a:endParaRPr>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solidFill>
                <a:prstClr val="white"/>
              </a:solidFill>
            </a:endParaRPr>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solidFill>
                <a:prstClr val="white"/>
              </a:solidFill>
            </a:endParaRPr>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solidFill>
                <a:prstClr val="white"/>
              </a:solidFill>
            </a:endParaRPr>
          </a:p>
        </p:txBody>
      </p:sp>
      <p:sp>
        <p:nvSpPr>
          <p:cNvPr id="10" name="Straight Connector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solidFill>
                <a:prstClr val="black"/>
              </a:solidFill>
              <a:latin typeface="Century Schoolbook"/>
            </a:endParaRPr>
          </a:p>
        </p:txBody>
      </p:sp>
      <p:sp>
        <p:nvSpPr>
          <p:cNvPr id="11" name="Straight Connector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solidFill>
                <a:prstClr val="black"/>
              </a:solidFill>
              <a:latin typeface="Century Schoolbook"/>
            </a:endParaRPr>
          </a:p>
        </p:txBody>
      </p:sp>
      <p:sp>
        <p:nvSpPr>
          <p:cNvPr id="12" name="Straight Connector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solidFill>
                <a:prstClr val="black"/>
              </a:solidFill>
              <a:latin typeface="Century Schoolbook"/>
            </a:endParaRPr>
          </a:p>
        </p:txBody>
      </p:sp>
      <p:sp>
        <p:nvSpPr>
          <p:cNvPr id="13" name="Straight Connector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solidFill>
                <a:prstClr val="black"/>
              </a:solidFill>
              <a:latin typeface="Century Schoolbook"/>
            </a:endParaRPr>
          </a:p>
        </p:txBody>
      </p:sp>
      <p:sp>
        <p:nvSpPr>
          <p:cNvPr id="14" name="Straight Connector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solidFill>
                <a:prstClr val="black"/>
              </a:solidFill>
              <a:latin typeface="Century Schoolbook"/>
            </a:endParaRPr>
          </a:p>
        </p:txBody>
      </p:sp>
      <p:sp>
        <p:nvSpPr>
          <p:cNvPr id="15" name="Straight Connector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solidFill>
                <a:prstClr val="black"/>
              </a:solidFill>
              <a:latin typeface="Century Schoolbook"/>
            </a:endParaRPr>
          </a:p>
        </p:txBody>
      </p:sp>
      <p:sp>
        <p:nvSpPr>
          <p:cNvPr id="16" name="Rectangle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solidFill>
                <a:prstClr val="white"/>
              </a:solidFill>
            </a:endParaRPr>
          </a:p>
        </p:txBody>
      </p:sp>
      <p:sp>
        <p:nvSpPr>
          <p:cNvPr id="17" name="Oval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solidFill>
                <a:prstClr val="white"/>
              </a:solidFill>
            </a:endParaRPr>
          </a:p>
        </p:txBody>
      </p:sp>
      <p:sp>
        <p:nvSpPr>
          <p:cNvPr id="18" name="Oval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solidFill>
                <a:prstClr val="white"/>
              </a:solidFill>
            </a:endParaRPr>
          </a:p>
        </p:txBody>
      </p:sp>
      <p:sp>
        <p:nvSpPr>
          <p:cNvPr id="19" name="Oval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solidFill>
                <a:prstClr val="white"/>
              </a:solidFill>
            </a:endParaRPr>
          </a:p>
        </p:txBody>
      </p:sp>
      <p:sp>
        <p:nvSpPr>
          <p:cNvPr id="20" name="Oval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solidFill>
                <a:prstClr val="white"/>
              </a:solidFill>
            </a:endParaRPr>
          </a:p>
        </p:txBody>
      </p:sp>
      <p:sp>
        <p:nvSpPr>
          <p:cNvPr id="21" name="Oval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solidFill>
                <a:prstClr val="white"/>
              </a:solidFill>
            </a:endParaRPr>
          </a:p>
        </p:txBody>
      </p:sp>
      <p:sp>
        <p:nvSpPr>
          <p:cNvPr id="8" name="Title 7"/>
          <p:cNvSpPr>
            <a:spLocks noGrp="1"/>
          </p:cNvSpPr>
          <p:nvPr>
            <p:ph type="ctrTitle"/>
          </p:nvPr>
        </p:nvSpPr>
        <p:spPr>
          <a:xfrm>
            <a:off x="2286000" y="3124200"/>
            <a:ext cx="6172200" cy="1894362"/>
          </a:xfrm>
        </p:spPr>
        <p:txBody>
          <a:bodyPr/>
          <a:lstStyle>
            <a:lvl1pPr>
              <a:defRPr b="1"/>
            </a:lvl1pPr>
          </a:lstStyle>
          <a:p>
            <a:r>
              <a:rPr lang="en-US" smtClean="0"/>
              <a:t>Click to edit Master title style</a:t>
            </a:r>
            <a:endParaRPr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22" name="Date Placeholder 27"/>
          <p:cNvSpPr>
            <a:spLocks noGrp="1"/>
          </p:cNvSpPr>
          <p:nvPr>
            <p:ph type="dt" sz="half" idx="10"/>
          </p:nvPr>
        </p:nvSpPr>
        <p:spPr bwMode="auto">
          <a:xfrm rot="5400000">
            <a:off x="7764463" y="1174750"/>
            <a:ext cx="2286000" cy="381000"/>
          </a:xfrm>
        </p:spPr>
        <p:txBody>
          <a:bodyPr/>
          <a:lstStyle>
            <a:lvl1pPr fontAlgn="base">
              <a:spcBef>
                <a:spcPct val="0"/>
              </a:spcBef>
              <a:spcAft>
                <a:spcPct val="0"/>
              </a:spcAft>
              <a:defRPr>
                <a:latin typeface="Arial" panose="020B0604020202020204" pitchFamily="34" charset="0"/>
              </a:defRPr>
            </a:lvl1pPr>
          </a:lstStyle>
          <a:p>
            <a:pPr>
              <a:defRPr/>
            </a:pPr>
            <a:fld id="{032D4507-6F1F-4276-8A52-02B69D9D6500}" type="datetimeFigureOut">
              <a:rPr lang="en-GB"/>
              <a:pPr>
                <a:defRPr/>
              </a:pPr>
              <a:t>24/12/2014</a:t>
            </a:fld>
            <a:endParaRPr lang="en-GB"/>
          </a:p>
        </p:txBody>
      </p:sp>
      <p:sp>
        <p:nvSpPr>
          <p:cNvPr id="23" name="Footer Placeholder 16"/>
          <p:cNvSpPr>
            <a:spLocks noGrp="1"/>
          </p:cNvSpPr>
          <p:nvPr>
            <p:ph type="ftr" sz="quarter" idx="11"/>
          </p:nvPr>
        </p:nvSpPr>
        <p:spPr bwMode="auto">
          <a:xfrm rot="5400000">
            <a:off x="7077076" y="4181475"/>
            <a:ext cx="3657600" cy="384175"/>
          </a:xfrm>
        </p:spPr>
        <p:txBody>
          <a:bodyPr/>
          <a:lstStyle>
            <a:lvl1pPr fontAlgn="base">
              <a:spcBef>
                <a:spcPct val="0"/>
              </a:spcBef>
              <a:spcAft>
                <a:spcPct val="0"/>
              </a:spcAft>
              <a:defRPr>
                <a:latin typeface="Arial" panose="020B0604020202020204" pitchFamily="34" charset="0"/>
              </a:defRPr>
            </a:lvl1pPr>
          </a:lstStyle>
          <a:p>
            <a:pPr>
              <a:defRPr/>
            </a:pPr>
            <a:endParaRPr lang="en-GB"/>
          </a:p>
        </p:txBody>
      </p:sp>
      <p:sp>
        <p:nvSpPr>
          <p:cNvPr id="24" name="Slide Number Placeholder 28"/>
          <p:cNvSpPr>
            <a:spLocks noGrp="1"/>
          </p:cNvSpPr>
          <p:nvPr>
            <p:ph type="sldNum" sz="quarter" idx="12"/>
          </p:nvPr>
        </p:nvSpPr>
        <p:spPr bwMode="auto">
          <a:xfrm>
            <a:off x="1325563" y="4929188"/>
            <a:ext cx="609600" cy="517525"/>
          </a:xfrm>
        </p:spPr>
        <p:txBody>
          <a:bodyPr/>
          <a:lstStyle>
            <a:lvl1pPr fontAlgn="base">
              <a:spcBef>
                <a:spcPct val="0"/>
              </a:spcBef>
              <a:spcAft>
                <a:spcPct val="0"/>
              </a:spcAft>
              <a:defRPr>
                <a:latin typeface="Arial" panose="020B0604020202020204" pitchFamily="34" charset="0"/>
              </a:defRPr>
            </a:lvl1pPr>
          </a:lstStyle>
          <a:p>
            <a:pPr>
              <a:defRPr/>
            </a:pPr>
            <a:fld id="{ED6F1C97-F199-4CAE-B39E-7552E9B4A15D}" type="slidenum">
              <a:rPr lang="en-GB"/>
              <a:pPr>
                <a:defRPr/>
              </a:pPr>
              <a:t>‹#›</a:t>
            </a:fld>
            <a:endParaRPr lang="en-GB"/>
          </a:p>
        </p:txBody>
      </p:sp>
    </p:spTree>
    <p:extLst>
      <p:ext uri="{BB962C8B-B14F-4D97-AF65-F5344CB8AC3E}">
        <p14:creationId xmlns:p14="http://schemas.microsoft.com/office/powerpoint/2010/main" val="2304219573"/>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457200" y="1600200"/>
            <a:ext cx="7467600" cy="487375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6"/>
          <p:cNvSpPr>
            <a:spLocks noGrp="1"/>
          </p:cNvSpPr>
          <p:nvPr>
            <p:ph type="dt" sz="half" idx="10"/>
          </p:nvPr>
        </p:nvSpPr>
        <p:spPr/>
        <p:txBody>
          <a:bodyPr rtlCol="0"/>
          <a:lstStyle>
            <a:lvl1pPr fontAlgn="base">
              <a:spcBef>
                <a:spcPct val="0"/>
              </a:spcBef>
              <a:spcAft>
                <a:spcPct val="0"/>
              </a:spcAft>
              <a:defRPr>
                <a:latin typeface="Arial" panose="020B0604020202020204" pitchFamily="34" charset="0"/>
              </a:defRPr>
            </a:lvl1pPr>
          </a:lstStyle>
          <a:p>
            <a:pPr>
              <a:defRPr/>
            </a:pPr>
            <a:fld id="{F6C19100-5476-49B2-814F-B3110A3C2865}" type="datetimeFigureOut">
              <a:rPr lang="en-GB"/>
              <a:pPr>
                <a:defRPr/>
              </a:pPr>
              <a:t>24/12/2014</a:t>
            </a:fld>
            <a:endParaRPr lang="en-GB"/>
          </a:p>
        </p:txBody>
      </p:sp>
      <p:sp>
        <p:nvSpPr>
          <p:cNvPr id="5" name="Slide Number Placeholder 8"/>
          <p:cNvSpPr>
            <a:spLocks noGrp="1"/>
          </p:cNvSpPr>
          <p:nvPr>
            <p:ph type="sldNum" sz="quarter" idx="11"/>
          </p:nvPr>
        </p:nvSpPr>
        <p:spPr/>
        <p:txBody>
          <a:bodyPr rtlCol="0"/>
          <a:lstStyle>
            <a:lvl1pPr fontAlgn="base">
              <a:spcBef>
                <a:spcPct val="0"/>
              </a:spcBef>
              <a:spcAft>
                <a:spcPct val="0"/>
              </a:spcAft>
              <a:defRPr>
                <a:latin typeface="Arial" panose="020B0604020202020204" pitchFamily="34" charset="0"/>
              </a:defRPr>
            </a:lvl1pPr>
          </a:lstStyle>
          <a:p>
            <a:pPr>
              <a:defRPr/>
            </a:pPr>
            <a:fld id="{F8CB22E7-9C65-4A54-94CF-6027CF7F7EAC}" type="slidenum">
              <a:rPr lang="en-GB"/>
              <a:pPr>
                <a:defRPr/>
              </a:pPr>
              <a:t>‹#›</a:t>
            </a:fld>
            <a:endParaRPr lang="en-GB"/>
          </a:p>
        </p:txBody>
      </p:sp>
      <p:sp>
        <p:nvSpPr>
          <p:cNvPr id="6" name="Footer Placeholder 9"/>
          <p:cNvSpPr>
            <a:spLocks noGrp="1"/>
          </p:cNvSpPr>
          <p:nvPr>
            <p:ph type="ftr" sz="quarter" idx="12"/>
          </p:nvPr>
        </p:nvSpPr>
        <p:spPr/>
        <p:txBody>
          <a:bodyPr rtlCol="0"/>
          <a:lstStyle>
            <a:lvl1pPr fontAlgn="base">
              <a:spcBef>
                <a:spcPct val="0"/>
              </a:spcBef>
              <a:spcAft>
                <a:spcPct val="0"/>
              </a:spcAft>
              <a:defRPr>
                <a:latin typeface="Arial" panose="020B0604020202020204" pitchFamily="34" charset="0"/>
              </a:defRPr>
            </a:lvl1pPr>
          </a:lstStyle>
          <a:p>
            <a:pPr>
              <a:defRPr/>
            </a:pPr>
            <a:endParaRPr lang="en-GB"/>
          </a:p>
        </p:txBody>
      </p:sp>
    </p:spTree>
    <p:extLst>
      <p:ext uri="{BB962C8B-B14F-4D97-AF65-F5344CB8AC3E}">
        <p14:creationId xmlns:p14="http://schemas.microsoft.com/office/powerpoint/2010/main" val="5442866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solidFill>
                <a:prstClr val="white"/>
              </a:solidFill>
            </a:endParaRPr>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solidFill>
                <a:prstClr val="white"/>
              </a:solidFill>
            </a:endParaRPr>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solidFill>
                <a:prstClr val="white"/>
              </a:solidFill>
            </a:endParaRPr>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solidFill>
                <a:prstClr val="white"/>
              </a:solidFill>
            </a:endParaRPr>
          </a:p>
        </p:txBody>
      </p:sp>
      <p:sp>
        <p:nvSpPr>
          <p:cNvPr id="8" name="Straight Connector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solidFill>
                <a:prstClr val="white"/>
              </a:solidFill>
              <a:latin typeface="Century Schoolbook"/>
            </a:endParaRPr>
          </a:p>
        </p:txBody>
      </p:sp>
      <p:sp>
        <p:nvSpPr>
          <p:cNvPr id="9" name="Straight Connector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solidFill>
                <a:prstClr val="white"/>
              </a:solidFill>
              <a:latin typeface="Century Schoolbook"/>
            </a:endParaRPr>
          </a:p>
        </p:txBody>
      </p:sp>
      <p:sp>
        <p:nvSpPr>
          <p:cNvPr id="10" name="Straight Connector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solidFill>
                <a:prstClr val="white"/>
              </a:solidFill>
              <a:latin typeface="Century Schoolbook"/>
            </a:endParaRPr>
          </a:p>
        </p:txBody>
      </p:sp>
      <p:sp>
        <p:nvSpPr>
          <p:cNvPr id="11" name="Straight Connector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solidFill>
                <a:prstClr val="white"/>
              </a:solidFill>
              <a:latin typeface="Century Schoolbook"/>
            </a:endParaRPr>
          </a:p>
        </p:txBody>
      </p:sp>
      <p:sp>
        <p:nvSpPr>
          <p:cNvPr id="12" name="Straight Connector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solidFill>
                <a:prstClr val="white"/>
              </a:solidFill>
              <a:latin typeface="Century Schoolbook"/>
            </a:endParaRPr>
          </a:p>
        </p:txBody>
      </p:sp>
      <p:sp>
        <p:nvSpPr>
          <p:cNvPr id="13" name="Rectangle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solidFill>
                <a:prstClr val="white"/>
              </a:solidFill>
            </a:endParaRPr>
          </a:p>
        </p:txBody>
      </p:sp>
      <p:sp>
        <p:nvSpPr>
          <p:cNvPr id="14" name="Oval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solidFill>
                <a:prstClr val="white"/>
              </a:solidFill>
            </a:endParaRPr>
          </a:p>
        </p:txBody>
      </p:sp>
      <p:sp>
        <p:nvSpPr>
          <p:cNvPr id="15" name="Oval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solidFill>
                <a:prstClr val="white"/>
              </a:solidFill>
            </a:endParaRPr>
          </a:p>
        </p:txBody>
      </p:sp>
      <p:sp>
        <p:nvSpPr>
          <p:cNvPr id="16" name="Oval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solidFill>
                <a:prstClr val="white"/>
              </a:solidFill>
            </a:endParaRPr>
          </a:p>
        </p:txBody>
      </p:sp>
      <p:sp>
        <p:nvSpPr>
          <p:cNvPr id="17" name="Oval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solidFill>
                <a:prstClr val="white"/>
              </a:solidFill>
            </a:endParaRPr>
          </a:p>
        </p:txBody>
      </p:sp>
      <p:sp>
        <p:nvSpPr>
          <p:cNvPr id="18" name="Oval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solidFill>
                <a:prstClr val="white"/>
              </a:solidFill>
            </a:endParaRPr>
          </a:p>
        </p:txBody>
      </p:sp>
      <p:sp>
        <p:nvSpPr>
          <p:cNvPr id="19" name="Straight Connector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solidFill>
                <a:prstClr val="white"/>
              </a:solidFill>
              <a:latin typeface="Century Schoolbook"/>
            </a:endParaRPr>
          </a:p>
        </p:txBody>
      </p:sp>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lang="en-US" smtClean="0"/>
              <a:t>Click to edit Master title style</a:t>
            </a:r>
            <a:endParaRPr lang="en-US"/>
          </a:p>
        </p:txBody>
      </p:sp>
      <p:sp>
        <p:nvSpPr>
          <p:cNvPr id="3" name="Text Placeholder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0" name="Date Placeholder 3"/>
          <p:cNvSpPr>
            <a:spLocks noGrp="1"/>
          </p:cNvSpPr>
          <p:nvPr>
            <p:ph type="dt" sz="half" idx="10"/>
          </p:nvPr>
        </p:nvSpPr>
        <p:spPr bwMode="auto">
          <a:xfrm rot="5400000">
            <a:off x="7762875" y="1169988"/>
            <a:ext cx="2286000" cy="381000"/>
          </a:xfrm>
        </p:spPr>
        <p:txBody>
          <a:bodyPr/>
          <a:lstStyle>
            <a:lvl1pPr fontAlgn="base">
              <a:spcBef>
                <a:spcPct val="0"/>
              </a:spcBef>
              <a:spcAft>
                <a:spcPct val="0"/>
              </a:spcAft>
              <a:defRPr>
                <a:solidFill>
                  <a:srgbClr val="FFF39D"/>
                </a:solidFill>
                <a:latin typeface="Arial" panose="020B0604020202020204" pitchFamily="34" charset="0"/>
              </a:defRPr>
            </a:lvl1pPr>
          </a:lstStyle>
          <a:p>
            <a:pPr>
              <a:defRPr/>
            </a:pPr>
            <a:fld id="{55A83ACF-A834-4A5F-BB8C-058A5A40714E}" type="datetimeFigureOut">
              <a:rPr lang="en-GB"/>
              <a:pPr>
                <a:defRPr/>
              </a:pPr>
              <a:t>24/12/2014</a:t>
            </a:fld>
            <a:endParaRPr lang="en-GB"/>
          </a:p>
        </p:txBody>
      </p:sp>
      <p:sp>
        <p:nvSpPr>
          <p:cNvPr id="21" name="Footer Placeholder 4"/>
          <p:cNvSpPr>
            <a:spLocks noGrp="1"/>
          </p:cNvSpPr>
          <p:nvPr>
            <p:ph type="ftr" sz="quarter" idx="11"/>
          </p:nvPr>
        </p:nvSpPr>
        <p:spPr bwMode="auto">
          <a:xfrm rot="5400000">
            <a:off x="7077076" y="4178300"/>
            <a:ext cx="3657600" cy="384175"/>
          </a:xfrm>
        </p:spPr>
        <p:txBody>
          <a:bodyPr/>
          <a:lstStyle>
            <a:lvl1pPr fontAlgn="base">
              <a:spcBef>
                <a:spcPct val="0"/>
              </a:spcBef>
              <a:spcAft>
                <a:spcPct val="0"/>
              </a:spcAft>
              <a:defRPr>
                <a:solidFill>
                  <a:srgbClr val="FFF39D"/>
                </a:solidFill>
                <a:latin typeface="Arial" panose="020B0604020202020204" pitchFamily="34" charset="0"/>
              </a:defRPr>
            </a:lvl1pPr>
          </a:lstStyle>
          <a:p>
            <a:pPr>
              <a:defRPr/>
            </a:pPr>
            <a:endParaRPr lang="en-GB"/>
          </a:p>
        </p:txBody>
      </p:sp>
      <p:sp>
        <p:nvSpPr>
          <p:cNvPr id="22" name="Slide Number Placeholder 5"/>
          <p:cNvSpPr>
            <a:spLocks noGrp="1"/>
          </p:cNvSpPr>
          <p:nvPr>
            <p:ph type="sldNum" sz="quarter" idx="12"/>
          </p:nvPr>
        </p:nvSpPr>
        <p:spPr bwMode="auto">
          <a:xfrm>
            <a:off x="1339850" y="4929188"/>
            <a:ext cx="609600" cy="517525"/>
          </a:xfrm>
        </p:spPr>
        <p:txBody>
          <a:bodyPr/>
          <a:lstStyle>
            <a:lvl1pPr fontAlgn="base">
              <a:spcBef>
                <a:spcPct val="0"/>
              </a:spcBef>
              <a:spcAft>
                <a:spcPct val="0"/>
              </a:spcAft>
              <a:defRPr>
                <a:latin typeface="Arial" panose="020B0604020202020204" pitchFamily="34" charset="0"/>
              </a:defRPr>
            </a:lvl1pPr>
          </a:lstStyle>
          <a:p>
            <a:pPr>
              <a:defRPr/>
            </a:pPr>
            <a:fld id="{32A6E033-BE4B-4967-BA96-47227A1707B1}" type="slidenum">
              <a:rPr lang="en-GB"/>
              <a:pPr>
                <a:defRPr/>
              </a:pPr>
              <a:t>‹#›</a:t>
            </a:fld>
            <a:endParaRPr lang="en-GB"/>
          </a:p>
        </p:txBody>
      </p:sp>
    </p:spTree>
    <p:extLst>
      <p:ext uri="{BB962C8B-B14F-4D97-AF65-F5344CB8AC3E}">
        <p14:creationId xmlns:p14="http://schemas.microsoft.com/office/powerpoint/2010/main" val="623327694"/>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457200" y="1600200"/>
            <a:ext cx="3657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270248" y="1600200"/>
            <a:ext cx="3657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fontAlgn="base">
              <a:spcBef>
                <a:spcPct val="0"/>
              </a:spcBef>
              <a:spcAft>
                <a:spcPct val="0"/>
              </a:spcAft>
              <a:defRPr>
                <a:latin typeface="Arial" panose="020B0604020202020204" pitchFamily="34" charset="0"/>
              </a:defRPr>
            </a:lvl1pPr>
          </a:lstStyle>
          <a:p>
            <a:pPr>
              <a:defRPr/>
            </a:pPr>
            <a:fld id="{068CE8AA-FCB6-437D-8F0B-36178D3B5FEC}" type="datetimeFigureOut">
              <a:rPr lang="en-GB"/>
              <a:pPr>
                <a:defRPr/>
              </a:pPr>
              <a:t>24/12/2014</a:t>
            </a:fld>
            <a:endParaRPr lang="en-GB"/>
          </a:p>
        </p:txBody>
      </p:sp>
      <p:sp>
        <p:nvSpPr>
          <p:cNvPr id="6" name="Footer Placeholder 5"/>
          <p:cNvSpPr>
            <a:spLocks noGrp="1"/>
          </p:cNvSpPr>
          <p:nvPr>
            <p:ph type="ftr" sz="quarter" idx="11"/>
          </p:nvPr>
        </p:nvSpPr>
        <p:spPr/>
        <p:txBody>
          <a:bodyPr/>
          <a:lstStyle>
            <a:lvl1pPr fontAlgn="base">
              <a:spcBef>
                <a:spcPct val="0"/>
              </a:spcBef>
              <a:spcAft>
                <a:spcPct val="0"/>
              </a:spcAft>
              <a:defRPr>
                <a:latin typeface="Arial" panose="020B0604020202020204" pitchFamily="34" charset="0"/>
              </a:defRPr>
            </a:lvl1pPr>
          </a:lstStyle>
          <a:p>
            <a:pPr>
              <a:defRPr/>
            </a:pPr>
            <a:endParaRPr lang="en-GB"/>
          </a:p>
        </p:txBody>
      </p:sp>
      <p:sp>
        <p:nvSpPr>
          <p:cNvPr id="7" name="Slide Number Placeholder 6"/>
          <p:cNvSpPr>
            <a:spLocks noGrp="1"/>
          </p:cNvSpPr>
          <p:nvPr>
            <p:ph type="sldNum" sz="quarter" idx="12"/>
          </p:nvPr>
        </p:nvSpPr>
        <p:spPr/>
        <p:txBody>
          <a:bodyPr/>
          <a:lstStyle>
            <a:lvl1pPr fontAlgn="base">
              <a:spcBef>
                <a:spcPct val="0"/>
              </a:spcBef>
              <a:spcAft>
                <a:spcPct val="0"/>
              </a:spcAft>
              <a:defRPr>
                <a:latin typeface="Arial" panose="020B0604020202020204" pitchFamily="34" charset="0"/>
              </a:defRPr>
            </a:lvl1pPr>
          </a:lstStyle>
          <a:p>
            <a:pPr>
              <a:defRPr/>
            </a:pPr>
            <a:fld id="{06954AFA-B69C-4071-878D-99086D4BE2D1}" type="slidenum">
              <a:rPr lang="en-GB"/>
              <a:pPr>
                <a:defRPr/>
              </a:pPr>
              <a:t>‹#›</a:t>
            </a:fld>
            <a:endParaRPr lang="en-GB"/>
          </a:p>
        </p:txBody>
      </p:sp>
    </p:spTree>
    <p:extLst>
      <p:ext uri="{BB962C8B-B14F-4D97-AF65-F5344CB8AC3E}">
        <p14:creationId xmlns:p14="http://schemas.microsoft.com/office/powerpoint/2010/main" val="2007619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lstStyle>
            <a:lvl1pPr>
              <a:defRPr/>
            </a:lvl1pPr>
          </a:lstStyle>
          <a:p>
            <a:r>
              <a:rPr lang="en-US" smtClean="0"/>
              <a:t>Click to edit Master title style</a:t>
            </a:r>
            <a:endParaRPr lang="en-US"/>
          </a:p>
        </p:txBody>
      </p:sp>
      <p:sp>
        <p:nvSpPr>
          <p:cNvPr id="11" name="Content Placeholder 10"/>
          <p:cNvSpPr>
            <a:spLocks noGrp="1"/>
          </p:cNvSpPr>
          <p:nvPr>
            <p:ph sz="quarter" idx="2"/>
          </p:nvPr>
        </p:nvSpPr>
        <p:spPr>
          <a:xfrm>
            <a:off x="457200" y="2362200"/>
            <a:ext cx="3657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371975" y="2362200"/>
            <a:ext cx="3657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smtClean="0"/>
              <a:t>Click to edit Master text styles</a:t>
            </a:r>
          </a:p>
        </p:txBody>
      </p:sp>
      <p:sp>
        <p:nvSpPr>
          <p:cNvPr id="7" name="Date Placeholder 6"/>
          <p:cNvSpPr>
            <a:spLocks noGrp="1"/>
          </p:cNvSpPr>
          <p:nvPr>
            <p:ph type="dt" sz="half" idx="10"/>
          </p:nvPr>
        </p:nvSpPr>
        <p:spPr/>
        <p:txBody>
          <a:bodyPr/>
          <a:lstStyle>
            <a:lvl1pPr fontAlgn="base">
              <a:spcBef>
                <a:spcPct val="0"/>
              </a:spcBef>
              <a:spcAft>
                <a:spcPct val="0"/>
              </a:spcAft>
              <a:defRPr>
                <a:latin typeface="Arial" panose="020B0604020202020204" pitchFamily="34" charset="0"/>
              </a:defRPr>
            </a:lvl1pPr>
          </a:lstStyle>
          <a:p>
            <a:pPr>
              <a:defRPr/>
            </a:pPr>
            <a:fld id="{97F10DC7-0C44-4426-B580-60DD35D93113}" type="datetimeFigureOut">
              <a:rPr lang="en-GB"/>
              <a:pPr>
                <a:defRPr/>
              </a:pPr>
              <a:t>24/12/2014</a:t>
            </a:fld>
            <a:endParaRPr lang="en-GB"/>
          </a:p>
        </p:txBody>
      </p:sp>
      <p:sp>
        <p:nvSpPr>
          <p:cNvPr id="8" name="Footer Placeholder 7"/>
          <p:cNvSpPr>
            <a:spLocks noGrp="1"/>
          </p:cNvSpPr>
          <p:nvPr>
            <p:ph type="ftr" sz="quarter" idx="11"/>
          </p:nvPr>
        </p:nvSpPr>
        <p:spPr/>
        <p:txBody>
          <a:bodyPr/>
          <a:lstStyle>
            <a:lvl1pPr fontAlgn="base">
              <a:spcBef>
                <a:spcPct val="0"/>
              </a:spcBef>
              <a:spcAft>
                <a:spcPct val="0"/>
              </a:spcAft>
              <a:defRPr>
                <a:latin typeface="Arial" panose="020B0604020202020204" pitchFamily="34" charset="0"/>
              </a:defRPr>
            </a:lvl1pPr>
          </a:lstStyle>
          <a:p>
            <a:pPr>
              <a:defRPr/>
            </a:pPr>
            <a:endParaRPr lang="en-GB"/>
          </a:p>
        </p:txBody>
      </p:sp>
      <p:sp>
        <p:nvSpPr>
          <p:cNvPr id="9" name="Slide Number Placeholder 8"/>
          <p:cNvSpPr>
            <a:spLocks noGrp="1"/>
          </p:cNvSpPr>
          <p:nvPr>
            <p:ph type="sldNum" sz="quarter" idx="12"/>
          </p:nvPr>
        </p:nvSpPr>
        <p:spPr/>
        <p:txBody>
          <a:bodyPr/>
          <a:lstStyle>
            <a:lvl1pPr fontAlgn="base">
              <a:spcBef>
                <a:spcPct val="0"/>
              </a:spcBef>
              <a:spcAft>
                <a:spcPct val="0"/>
              </a:spcAft>
              <a:defRPr>
                <a:latin typeface="Arial" panose="020B0604020202020204" pitchFamily="34" charset="0"/>
              </a:defRPr>
            </a:lvl1pPr>
          </a:lstStyle>
          <a:p>
            <a:pPr>
              <a:defRPr/>
            </a:pPr>
            <a:fld id="{5B280DC3-1B02-4D64-AE4B-F513FC0B5D22}" type="slidenum">
              <a:rPr lang="en-GB"/>
              <a:pPr>
                <a:defRPr/>
              </a:pPr>
              <a:t>‹#›</a:t>
            </a:fld>
            <a:endParaRPr lang="en-GB"/>
          </a:p>
        </p:txBody>
      </p:sp>
    </p:spTree>
    <p:extLst>
      <p:ext uri="{BB962C8B-B14F-4D97-AF65-F5344CB8AC3E}">
        <p14:creationId xmlns:p14="http://schemas.microsoft.com/office/powerpoint/2010/main" val="15546322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5"/>
          <p:cNvSpPr>
            <a:spLocks noGrp="1"/>
          </p:cNvSpPr>
          <p:nvPr>
            <p:ph type="dt" sz="half" idx="10"/>
          </p:nvPr>
        </p:nvSpPr>
        <p:spPr/>
        <p:txBody>
          <a:bodyPr rtlCol="0"/>
          <a:lstStyle>
            <a:lvl1pPr fontAlgn="base">
              <a:spcBef>
                <a:spcPct val="0"/>
              </a:spcBef>
              <a:spcAft>
                <a:spcPct val="0"/>
              </a:spcAft>
              <a:defRPr>
                <a:latin typeface="Arial" panose="020B0604020202020204" pitchFamily="34" charset="0"/>
              </a:defRPr>
            </a:lvl1pPr>
          </a:lstStyle>
          <a:p>
            <a:pPr>
              <a:defRPr/>
            </a:pPr>
            <a:fld id="{87134B60-DC3C-4459-8C79-4B4A4F3A731F}" type="datetimeFigureOut">
              <a:rPr lang="en-GB"/>
              <a:pPr>
                <a:defRPr/>
              </a:pPr>
              <a:t>24/12/2014</a:t>
            </a:fld>
            <a:endParaRPr lang="en-GB"/>
          </a:p>
        </p:txBody>
      </p:sp>
      <p:sp>
        <p:nvSpPr>
          <p:cNvPr id="4" name="Slide Number Placeholder 6"/>
          <p:cNvSpPr>
            <a:spLocks noGrp="1"/>
          </p:cNvSpPr>
          <p:nvPr>
            <p:ph type="sldNum" sz="quarter" idx="11"/>
          </p:nvPr>
        </p:nvSpPr>
        <p:spPr/>
        <p:txBody>
          <a:bodyPr rtlCol="0"/>
          <a:lstStyle>
            <a:lvl1pPr fontAlgn="base">
              <a:spcBef>
                <a:spcPct val="0"/>
              </a:spcBef>
              <a:spcAft>
                <a:spcPct val="0"/>
              </a:spcAft>
              <a:defRPr>
                <a:latin typeface="Arial" panose="020B0604020202020204" pitchFamily="34" charset="0"/>
              </a:defRPr>
            </a:lvl1pPr>
          </a:lstStyle>
          <a:p>
            <a:pPr>
              <a:defRPr/>
            </a:pPr>
            <a:fld id="{70903E38-C49C-4014-BF5F-1D67A7EA7844}" type="slidenum">
              <a:rPr lang="en-GB"/>
              <a:pPr>
                <a:defRPr/>
              </a:pPr>
              <a:t>‹#›</a:t>
            </a:fld>
            <a:endParaRPr lang="en-GB"/>
          </a:p>
        </p:txBody>
      </p:sp>
      <p:sp>
        <p:nvSpPr>
          <p:cNvPr id="5" name="Footer Placeholder 7"/>
          <p:cNvSpPr>
            <a:spLocks noGrp="1"/>
          </p:cNvSpPr>
          <p:nvPr>
            <p:ph type="ftr" sz="quarter" idx="12"/>
          </p:nvPr>
        </p:nvSpPr>
        <p:spPr/>
        <p:txBody>
          <a:bodyPr rtlCol="0"/>
          <a:lstStyle>
            <a:lvl1pPr fontAlgn="base">
              <a:spcBef>
                <a:spcPct val="0"/>
              </a:spcBef>
              <a:spcAft>
                <a:spcPct val="0"/>
              </a:spcAft>
              <a:defRPr>
                <a:latin typeface="Arial" panose="020B0604020202020204" pitchFamily="34" charset="0"/>
              </a:defRPr>
            </a:lvl1pPr>
          </a:lstStyle>
          <a:p>
            <a:pPr>
              <a:defRPr/>
            </a:pPr>
            <a:endParaRPr lang="en-GB"/>
          </a:p>
        </p:txBody>
      </p:sp>
    </p:spTree>
    <p:extLst>
      <p:ext uri="{BB962C8B-B14F-4D97-AF65-F5344CB8AC3E}">
        <p14:creationId xmlns:p14="http://schemas.microsoft.com/office/powerpoint/2010/main" val="6038090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fontAlgn="base">
              <a:spcBef>
                <a:spcPct val="0"/>
              </a:spcBef>
              <a:spcAft>
                <a:spcPct val="0"/>
              </a:spcAft>
              <a:defRPr>
                <a:latin typeface="Arial" panose="020B0604020202020204" pitchFamily="34" charset="0"/>
              </a:defRPr>
            </a:lvl1pPr>
          </a:lstStyle>
          <a:p>
            <a:pPr>
              <a:defRPr/>
            </a:pPr>
            <a:fld id="{75414B76-4BA0-4B93-9D6F-67007FD8BDD4}" type="datetimeFigureOut">
              <a:rPr lang="en-GB"/>
              <a:pPr>
                <a:defRPr/>
              </a:pPr>
              <a:t>24/12/2014</a:t>
            </a:fld>
            <a:endParaRPr lang="en-GB"/>
          </a:p>
        </p:txBody>
      </p:sp>
      <p:sp>
        <p:nvSpPr>
          <p:cNvPr id="3" name="Footer Placeholder 2"/>
          <p:cNvSpPr>
            <a:spLocks noGrp="1"/>
          </p:cNvSpPr>
          <p:nvPr>
            <p:ph type="ftr" sz="quarter" idx="11"/>
          </p:nvPr>
        </p:nvSpPr>
        <p:spPr/>
        <p:txBody>
          <a:bodyPr/>
          <a:lstStyle>
            <a:lvl1pPr fontAlgn="base">
              <a:spcBef>
                <a:spcPct val="0"/>
              </a:spcBef>
              <a:spcAft>
                <a:spcPct val="0"/>
              </a:spcAft>
              <a:defRPr>
                <a:latin typeface="Arial" panose="020B0604020202020204" pitchFamily="34" charset="0"/>
              </a:defRPr>
            </a:lvl1pPr>
          </a:lstStyle>
          <a:p>
            <a:pPr>
              <a:defRPr/>
            </a:pPr>
            <a:endParaRPr lang="en-GB"/>
          </a:p>
        </p:txBody>
      </p:sp>
      <p:sp>
        <p:nvSpPr>
          <p:cNvPr id="4" name="Slide Number Placeholder 3"/>
          <p:cNvSpPr>
            <a:spLocks noGrp="1"/>
          </p:cNvSpPr>
          <p:nvPr>
            <p:ph type="sldNum" sz="quarter" idx="12"/>
          </p:nvPr>
        </p:nvSpPr>
        <p:spPr/>
        <p:txBody>
          <a:bodyPr/>
          <a:lstStyle>
            <a:lvl1pPr fontAlgn="base">
              <a:spcBef>
                <a:spcPct val="0"/>
              </a:spcBef>
              <a:spcAft>
                <a:spcPct val="0"/>
              </a:spcAft>
              <a:defRPr>
                <a:latin typeface="Arial" panose="020B0604020202020204" pitchFamily="34" charset="0"/>
              </a:defRPr>
            </a:lvl1pPr>
          </a:lstStyle>
          <a:p>
            <a:pPr>
              <a:defRPr/>
            </a:pPr>
            <a:fld id="{87384725-C582-4A54-B57B-372FB1DA03EE}" type="slidenum">
              <a:rPr lang="en-GB"/>
              <a:pPr>
                <a:defRPr/>
              </a:pPr>
              <a:t>‹#›</a:t>
            </a:fld>
            <a:endParaRPr lang="en-GB"/>
          </a:p>
        </p:txBody>
      </p:sp>
    </p:spTree>
    <p:extLst>
      <p:ext uri="{BB962C8B-B14F-4D97-AF65-F5344CB8AC3E}">
        <p14:creationId xmlns:p14="http://schemas.microsoft.com/office/powerpoint/2010/main" val="57209777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solidFill>
                <a:prstClr val="black"/>
              </a:solidFill>
              <a:latin typeface="Century Schoolbook"/>
            </a:endParaRPr>
          </a:p>
        </p:txBody>
      </p:sp>
      <p:sp>
        <p:nvSpPr>
          <p:cNvPr id="6" name="Straight Connector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solidFill>
                <a:prstClr val="black"/>
              </a:solidFill>
              <a:latin typeface="Century Schoolbook"/>
            </a:endParaRPr>
          </a:p>
        </p:txBody>
      </p:sp>
      <p:sp>
        <p:nvSpPr>
          <p:cNvPr id="7" name="Straight Connector 17"/>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8" name="Straight Connector 18"/>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 name="Rectangle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solidFill>
                <a:prstClr val="white"/>
              </a:solidFill>
            </a:endParaRPr>
          </a:p>
        </p:txBody>
      </p:sp>
      <p:sp>
        <p:nvSpPr>
          <p:cNvPr id="10" name="Straight Connector 20"/>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1" name="Oval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solidFill>
                <a:prstClr val="white"/>
              </a:solidFill>
            </a:endParaRPr>
          </a:p>
        </p:txBody>
      </p:sp>
      <p:sp>
        <p:nvSpPr>
          <p:cNvPr id="2" name="Title 1"/>
          <p:cNvSpPr>
            <a:spLocks noGrp="1"/>
          </p:cNvSpPr>
          <p:nvPr>
            <p:ph type="title"/>
          </p:nvPr>
        </p:nvSpPr>
        <p:spPr>
          <a:xfrm rot="5400000">
            <a:off x="3371850" y="3200400"/>
            <a:ext cx="6309360" cy="457200"/>
          </a:xfrm>
        </p:spPr>
        <p:txBody>
          <a:bodyPr/>
          <a:lstStyle>
            <a:lvl1pPr algn="l">
              <a:buNone/>
              <a:defRPr sz="2000" b="1" cap="small" baseline="0"/>
            </a:lvl1pPr>
          </a:lstStyle>
          <a:p>
            <a:r>
              <a:rPr lang="en-US" smtClean="0"/>
              <a:t>Click to edit Master title style</a:t>
            </a:r>
            <a:endParaRPr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8" name="Content Placeholder 17"/>
          <p:cNvSpPr>
            <a:spLocks noGrp="1"/>
          </p:cNvSpPr>
          <p:nvPr>
            <p:ph sz="quarter" idx="1"/>
          </p:nvPr>
        </p:nvSpPr>
        <p:spPr>
          <a:xfrm>
            <a:off x="304800" y="274320"/>
            <a:ext cx="5638800" cy="632764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Date Placeholder 20"/>
          <p:cNvSpPr>
            <a:spLocks noGrp="1"/>
          </p:cNvSpPr>
          <p:nvPr>
            <p:ph type="dt" sz="half" idx="10"/>
          </p:nvPr>
        </p:nvSpPr>
        <p:spPr/>
        <p:txBody>
          <a:bodyPr rtlCol="0"/>
          <a:lstStyle>
            <a:lvl1pPr fontAlgn="base">
              <a:spcBef>
                <a:spcPct val="0"/>
              </a:spcBef>
              <a:spcAft>
                <a:spcPct val="0"/>
              </a:spcAft>
              <a:defRPr>
                <a:latin typeface="Arial" panose="020B0604020202020204" pitchFamily="34" charset="0"/>
              </a:defRPr>
            </a:lvl1pPr>
          </a:lstStyle>
          <a:p>
            <a:pPr>
              <a:defRPr/>
            </a:pPr>
            <a:fld id="{1C540393-0757-477D-BBC5-2345C36C5FFA}" type="datetimeFigureOut">
              <a:rPr lang="en-GB"/>
              <a:pPr>
                <a:defRPr/>
              </a:pPr>
              <a:t>24/12/2014</a:t>
            </a:fld>
            <a:endParaRPr lang="en-GB"/>
          </a:p>
        </p:txBody>
      </p:sp>
      <p:sp>
        <p:nvSpPr>
          <p:cNvPr id="13" name="Slide Number Placeholder 21"/>
          <p:cNvSpPr>
            <a:spLocks noGrp="1"/>
          </p:cNvSpPr>
          <p:nvPr>
            <p:ph type="sldNum" sz="quarter" idx="11"/>
          </p:nvPr>
        </p:nvSpPr>
        <p:spPr/>
        <p:txBody>
          <a:bodyPr rtlCol="0"/>
          <a:lstStyle>
            <a:lvl1pPr fontAlgn="base">
              <a:spcBef>
                <a:spcPct val="0"/>
              </a:spcBef>
              <a:spcAft>
                <a:spcPct val="0"/>
              </a:spcAft>
              <a:defRPr>
                <a:latin typeface="Arial" panose="020B0604020202020204" pitchFamily="34" charset="0"/>
              </a:defRPr>
            </a:lvl1pPr>
          </a:lstStyle>
          <a:p>
            <a:pPr>
              <a:defRPr/>
            </a:pPr>
            <a:fld id="{06CC0CD4-2D8C-4CF2-94E0-E155DD740D60}" type="slidenum">
              <a:rPr lang="en-GB"/>
              <a:pPr>
                <a:defRPr/>
              </a:pPr>
              <a:t>‹#›</a:t>
            </a:fld>
            <a:endParaRPr lang="en-GB"/>
          </a:p>
        </p:txBody>
      </p:sp>
      <p:sp>
        <p:nvSpPr>
          <p:cNvPr id="14" name="Footer Placeholder 22"/>
          <p:cNvSpPr>
            <a:spLocks noGrp="1"/>
          </p:cNvSpPr>
          <p:nvPr>
            <p:ph type="ftr" sz="quarter" idx="12"/>
          </p:nvPr>
        </p:nvSpPr>
        <p:spPr/>
        <p:txBody>
          <a:bodyPr rtlCol="0"/>
          <a:lstStyle>
            <a:lvl1pPr fontAlgn="base">
              <a:spcBef>
                <a:spcPct val="0"/>
              </a:spcBef>
              <a:spcAft>
                <a:spcPct val="0"/>
              </a:spcAft>
              <a:defRPr>
                <a:latin typeface="Arial" panose="020B0604020202020204" pitchFamily="34" charset="0"/>
              </a:defRPr>
            </a:lvl1pPr>
          </a:lstStyle>
          <a:p>
            <a:pPr>
              <a:defRPr/>
            </a:pPr>
            <a:endParaRPr lang="en-GB"/>
          </a:p>
        </p:txBody>
      </p:sp>
    </p:spTree>
    <p:extLst>
      <p:ext uri="{BB962C8B-B14F-4D97-AF65-F5344CB8AC3E}">
        <p14:creationId xmlns:p14="http://schemas.microsoft.com/office/powerpoint/2010/main" val="3605124282"/>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lang="en-US" smtClean="0"/>
              <a:t>Click to edit Master title style</a:t>
            </a:r>
            <a:endParaRPr lang="en-US"/>
          </a:p>
        </p:txBody>
      </p:sp>
      <p:sp>
        <p:nvSpPr>
          <p:cNvPr id="8" name="Content Placeholder 7"/>
          <p:cNvSpPr>
            <a:spLocks noGrp="1"/>
          </p:cNvSpPr>
          <p:nvPr>
            <p:ph sz="quarter" idx="1"/>
          </p:nvPr>
        </p:nvSpPr>
        <p:spPr>
          <a:xfrm>
            <a:off x="301752" y="1527048"/>
            <a:ext cx="850392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a:xfrm>
            <a:off x="4362450" y="1027113"/>
            <a:ext cx="457200" cy="441325"/>
          </a:xfrm>
        </p:spPr>
        <p:txBody>
          <a:bodyPr/>
          <a:lstStyle>
            <a:lvl1pPr>
              <a:defRPr/>
            </a:lvl1pPr>
          </a:lstStyle>
          <a:p>
            <a:pPr>
              <a:defRPr/>
            </a:pPr>
            <a:fld id="{ECECE41C-9479-4904-B54F-EE3362E27810}" type="slidenum">
              <a:rPr lang="en-GB"/>
              <a:pPr>
                <a:defRPr/>
              </a:pPr>
              <a:t>‹#›</a:t>
            </a:fld>
            <a:endParaRPr lang="en-GB"/>
          </a:p>
        </p:txBody>
      </p:sp>
    </p:spTree>
    <p:extLst>
      <p:ext uri="{BB962C8B-B14F-4D97-AF65-F5344CB8AC3E}">
        <p14:creationId xmlns:p14="http://schemas.microsoft.com/office/powerpoint/2010/main" val="891981573"/>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solidFill>
                <a:prstClr val="black"/>
              </a:solidFill>
              <a:latin typeface="Century Schoolbook"/>
            </a:endParaRPr>
          </a:p>
        </p:txBody>
      </p:sp>
      <p:sp>
        <p:nvSpPr>
          <p:cNvPr id="6" name="Oval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solidFill>
                <a:prstClr val="white"/>
              </a:solidFill>
            </a:endParaRPr>
          </a:p>
        </p:txBody>
      </p:sp>
      <p:sp>
        <p:nvSpPr>
          <p:cNvPr id="7" name="Straight Connector 17"/>
          <p:cNvSpPr>
            <a:spLocks noChangeShapeType="1"/>
          </p:cNvSpPr>
          <p:nvPr/>
        </p:nvSpPr>
        <p:spPr bwMode="auto">
          <a:xfrm>
            <a:off x="8991600" y="0"/>
            <a:ext cx="0" cy="685800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8" name="Rectangle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solidFill>
                <a:prstClr val="white"/>
              </a:solidFill>
            </a:endParaRPr>
          </a:p>
        </p:txBody>
      </p:sp>
      <p:sp>
        <p:nvSpPr>
          <p:cNvPr id="9" name="Straight Connector 19"/>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0" name="Straight Connector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solidFill>
                <a:prstClr val="black"/>
              </a:solidFill>
              <a:latin typeface="Century Schoolbook"/>
            </a:endParaRPr>
          </a:p>
        </p:txBody>
      </p:sp>
      <p:sp>
        <p:nvSpPr>
          <p:cNvPr id="11" name="Straight Connector 23"/>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2" name="Title 1"/>
          <p:cNvSpPr>
            <a:spLocks noGrp="1"/>
          </p:cNvSpPr>
          <p:nvPr>
            <p:ph type="title"/>
          </p:nvPr>
        </p:nvSpPr>
        <p:spPr>
          <a:xfrm rot="5400000">
            <a:off x="3350133" y="3200400"/>
            <a:ext cx="6309360" cy="457200"/>
          </a:xfrm>
        </p:spPr>
        <p:txBody>
          <a:bodyPr/>
          <a:lstStyle>
            <a:lvl1pPr algn="l">
              <a:buNone/>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en-US" smtClean="0"/>
              <a:t>Click to edit Master text styles</a:t>
            </a:r>
          </a:p>
        </p:txBody>
      </p:sp>
      <p:sp>
        <p:nvSpPr>
          <p:cNvPr id="12" name="Date Placeholder 16"/>
          <p:cNvSpPr>
            <a:spLocks noGrp="1"/>
          </p:cNvSpPr>
          <p:nvPr>
            <p:ph type="dt" sz="half" idx="10"/>
          </p:nvPr>
        </p:nvSpPr>
        <p:spPr/>
        <p:txBody>
          <a:bodyPr rtlCol="0"/>
          <a:lstStyle>
            <a:lvl1pPr fontAlgn="base">
              <a:spcBef>
                <a:spcPct val="0"/>
              </a:spcBef>
              <a:spcAft>
                <a:spcPct val="0"/>
              </a:spcAft>
              <a:defRPr>
                <a:latin typeface="Arial" panose="020B0604020202020204" pitchFamily="34" charset="0"/>
              </a:defRPr>
            </a:lvl1pPr>
          </a:lstStyle>
          <a:p>
            <a:pPr>
              <a:defRPr/>
            </a:pPr>
            <a:fld id="{9D8E1838-77D2-422C-8E67-545F5F4915E6}" type="datetimeFigureOut">
              <a:rPr lang="en-GB"/>
              <a:pPr>
                <a:defRPr/>
              </a:pPr>
              <a:t>24/12/2014</a:t>
            </a:fld>
            <a:endParaRPr lang="en-GB"/>
          </a:p>
        </p:txBody>
      </p:sp>
      <p:sp>
        <p:nvSpPr>
          <p:cNvPr id="13" name="Slide Number Placeholder 17"/>
          <p:cNvSpPr>
            <a:spLocks noGrp="1"/>
          </p:cNvSpPr>
          <p:nvPr>
            <p:ph type="sldNum" sz="quarter" idx="11"/>
          </p:nvPr>
        </p:nvSpPr>
        <p:spPr/>
        <p:txBody>
          <a:bodyPr rtlCol="0"/>
          <a:lstStyle>
            <a:lvl1pPr fontAlgn="base">
              <a:spcBef>
                <a:spcPct val="0"/>
              </a:spcBef>
              <a:spcAft>
                <a:spcPct val="0"/>
              </a:spcAft>
              <a:defRPr>
                <a:latin typeface="Arial" panose="020B0604020202020204" pitchFamily="34" charset="0"/>
              </a:defRPr>
            </a:lvl1pPr>
          </a:lstStyle>
          <a:p>
            <a:pPr>
              <a:defRPr/>
            </a:pPr>
            <a:fld id="{97664ABF-1C71-4FE1-A701-651F7313F32D}" type="slidenum">
              <a:rPr lang="en-GB"/>
              <a:pPr>
                <a:defRPr/>
              </a:pPr>
              <a:t>‹#›</a:t>
            </a:fld>
            <a:endParaRPr lang="en-GB"/>
          </a:p>
        </p:txBody>
      </p:sp>
      <p:sp>
        <p:nvSpPr>
          <p:cNvPr id="14" name="Footer Placeholder 20"/>
          <p:cNvSpPr>
            <a:spLocks noGrp="1"/>
          </p:cNvSpPr>
          <p:nvPr>
            <p:ph type="ftr" sz="quarter" idx="12"/>
          </p:nvPr>
        </p:nvSpPr>
        <p:spPr/>
        <p:txBody>
          <a:bodyPr rtlCol="0"/>
          <a:lstStyle>
            <a:lvl1pPr fontAlgn="base">
              <a:spcBef>
                <a:spcPct val="0"/>
              </a:spcBef>
              <a:spcAft>
                <a:spcPct val="0"/>
              </a:spcAft>
              <a:defRPr>
                <a:latin typeface="Arial" panose="020B0604020202020204" pitchFamily="34" charset="0"/>
              </a:defRPr>
            </a:lvl1pPr>
          </a:lstStyle>
          <a:p>
            <a:pPr>
              <a:defRPr/>
            </a:pPr>
            <a:endParaRPr lang="en-GB"/>
          </a:p>
        </p:txBody>
      </p:sp>
    </p:spTree>
    <p:extLst>
      <p:ext uri="{BB962C8B-B14F-4D97-AF65-F5344CB8AC3E}">
        <p14:creationId xmlns:p14="http://schemas.microsoft.com/office/powerpoint/2010/main" val="406675025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fontAlgn="base">
              <a:spcBef>
                <a:spcPct val="0"/>
              </a:spcBef>
              <a:spcAft>
                <a:spcPct val="0"/>
              </a:spcAft>
              <a:defRPr>
                <a:latin typeface="Arial" panose="020B0604020202020204" pitchFamily="34" charset="0"/>
              </a:defRPr>
            </a:lvl1pPr>
          </a:lstStyle>
          <a:p>
            <a:pPr>
              <a:defRPr/>
            </a:pPr>
            <a:fld id="{5146CD7B-516B-4CF2-A34A-D0EE789F63C3}" type="datetimeFigureOut">
              <a:rPr lang="en-GB"/>
              <a:pPr>
                <a:defRPr/>
              </a:pPr>
              <a:t>24/12/2014</a:t>
            </a:fld>
            <a:endParaRPr lang="en-GB"/>
          </a:p>
        </p:txBody>
      </p:sp>
      <p:sp>
        <p:nvSpPr>
          <p:cNvPr id="5" name="Footer Placeholder 4"/>
          <p:cNvSpPr>
            <a:spLocks noGrp="1"/>
          </p:cNvSpPr>
          <p:nvPr>
            <p:ph type="ftr" sz="quarter" idx="11"/>
          </p:nvPr>
        </p:nvSpPr>
        <p:spPr/>
        <p:txBody>
          <a:bodyPr/>
          <a:lstStyle>
            <a:lvl1pPr fontAlgn="base">
              <a:spcBef>
                <a:spcPct val="0"/>
              </a:spcBef>
              <a:spcAft>
                <a:spcPct val="0"/>
              </a:spcAft>
              <a:defRPr>
                <a:latin typeface="Arial" panose="020B0604020202020204" pitchFamily="34" charset="0"/>
              </a:defRPr>
            </a:lvl1pPr>
          </a:lstStyle>
          <a:p>
            <a:pPr>
              <a:defRPr/>
            </a:pPr>
            <a:endParaRPr lang="en-GB"/>
          </a:p>
        </p:txBody>
      </p:sp>
      <p:sp>
        <p:nvSpPr>
          <p:cNvPr id="6" name="Slide Number Placeholder 5"/>
          <p:cNvSpPr>
            <a:spLocks noGrp="1"/>
          </p:cNvSpPr>
          <p:nvPr>
            <p:ph type="sldNum" sz="quarter" idx="12"/>
          </p:nvPr>
        </p:nvSpPr>
        <p:spPr/>
        <p:txBody>
          <a:bodyPr/>
          <a:lstStyle>
            <a:lvl1pPr fontAlgn="base">
              <a:spcBef>
                <a:spcPct val="0"/>
              </a:spcBef>
              <a:spcAft>
                <a:spcPct val="0"/>
              </a:spcAft>
              <a:defRPr>
                <a:latin typeface="Arial" panose="020B0604020202020204" pitchFamily="34" charset="0"/>
              </a:defRPr>
            </a:lvl1pPr>
          </a:lstStyle>
          <a:p>
            <a:pPr>
              <a:defRPr/>
            </a:pPr>
            <a:fld id="{D3BE0F5C-D609-4A4D-BF30-E3CF51F51E3A}" type="slidenum">
              <a:rPr lang="en-GB"/>
              <a:pPr>
                <a:defRPr/>
              </a:pPr>
              <a:t>‹#›</a:t>
            </a:fld>
            <a:endParaRPr lang="en-GB"/>
          </a:p>
        </p:txBody>
      </p:sp>
    </p:spTree>
    <p:extLst>
      <p:ext uri="{BB962C8B-B14F-4D97-AF65-F5344CB8AC3E}">
        <p14:creationId xmlns:p14="http://schemas.microsoft.com/office/powerpoint/2010/main" val="84139828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fontAlgn="base">
              <a:spcBef>
                <a:spcPct val="0"/>
              </a:spcBef>
              <a:spcAft>
                <a:spcPct val="0"/>
              </a:spcAft>
              <a:defRPr>
                <a:latin typeface="Arial" panose="020B0604020202020204" pitchFamily="34" charset="0"/>
              </a:defRPr>
            </a:lvl1pPr>
          </a:lstStyle>
          <a:p>
            <a:pPr>
              <a:defRPr/>
            </a:pPr>
            <a:fld id="{7790AB68-2937-4FF6-90F5-B40C691E9112}" type="datetimeFigureOut">
              <a:rPr lang="en-GB"/>
              <a:pPr>
                <a:defRPr/>
              </a:pPr>
              <a:t>24/12/2014</a:t>
            </a:fld>
            <a:endParaRPr lang="en-GB"/>
          </a:p>
        </p:txBody>
      </p:sp>
      <p:sp>
        <p:nvSpPr>
          <p:cNvPr id="5" name="Footer Placeholder 4"/>
          <p:cNvSpPr>
            <a:spLocks noGrp="1"/>
          </p:cNvSpPr>
          <p:nvPr>
            <p:ph type="ftr" sz="quarter" idx="11"/>
          </p:nvPr>
        </p:nvSpPr>
        <p:spPr/>
        <p:txBody>
          <a:bodyPr/>
          <a:lstStyle>
            <a:lvl1pPr fontAlgn="base">
              <a:spcBef>
                <a:spcPct val="0"/>
              </a:spcBef>
              <a:spcAft>
                <a:spcPct val="0"/>
              </a:spcAft>
              <a:defRPr>
                <a:latin typeface="Arial" panose="020B0604020202020204" pitchFamily="34" charset="0"/>
              </a:defRPr>
            </a:lvl1pPr>
          </a:lstStyle>
          <a:p>
            <a:pPr>
              <a:defRPr/>
            </a:pPr>
            <a:endParaRPr lang="en-GB"/>
          </a:p>
        </p:txBody>
      </p:sp>
      <p:sp>
        <p:nvSpPr>
          <p:cNvPr id="6" name="Slide Number Placeholder 5"/>
          <p:cNvSpPr>
            <a:spLocks noGrp="1"/>
          </p:cNvSpPr>
          <p:nvPr>
            <p:ph type="sldNum" sz="quarter" idx="12"/>
          </p:nvPr>
        </p:nvSpPr>
        <p:spPr/>
        <p:txBody>
          <a:bodyPr/>
          <a:lstStyle>
            <a:lvl1pPr fontAlgn="base">
              <a:spcBef>
                <a:spcPct val="0"/>
              </a:spcBef>
              <a:spcAft>
                <a:spcPct val="0"/>
              </a:spcAft>
              <a:defRPr>
                <a:latin typeface="Arial" panose="020B0604020202020204" pitchFamily="34" charset="0"/>
              </a:defRPr>
            </a:lvl1pPr>
          </a:lstStyle>
          <a:p>
            <a:pPr>
              <a:defRPr/>
            </a:pPr>
            <a:fld id="{33B472E4-B080-429B-BDE3-E0F9A9E9BEF0}" type="slidenum">
              <a:rPr lang="en-GB"/>
              <a:pPr>
                <a:defRPr/>
              </a:pPr>
              <a:t>‹#›</a:t>
            </a:fld>
            <a:endParaRPr lang="en-GB"/>
          </a:p>
        </p:txBody>
      </p:sp>
    </p:spTree>
    <p:extLst>
      <p:ext uri="{BB962C8B-B14F-4D97-AF65-F5344CB8AC3E}">
        <p14:creationId xmlns:p14="http://schemas.microsoft.com/office/powerpoint/2010/main" val="10316312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solidFill>
                <a:prstClr val="white"/>
              </a:solidFill>
            </a:endParaRPr>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solidFill>
                <a:prstClr val="white"/>
              </a:solidFill>
            </a:endParaRPr>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solidFill>
                <a:prstClr val="white"/>
              </a:solidFill>
            </a:endParaRPr>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solidFill>
                <a:prstClr val="white"/>
              </a:solidFill>
            </a:endParaRPr>
          </a:p>
        </p:txBody>
      </p:sp>
      <p:sp>
        <p:nvSpPr>
          <p:cNvPr id="10" name="Straight Connector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solidFill>
                <a:prstClr val="black"/>
              </a:solidFill>
              <a:latin typeface="Century Schoolbook"/>
            </a:endParaRPr>
          </a:p>
        </p:txBody>
      </p:sp>
      <p:sp>
        <p:nvSpPr>
          <p:cNvPr id="11" name="Straight Connector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solidFill>
                <a:prstClr val="black"/>
              </a:solidFill>
              <a:latin typeface="Century Schoolbook"/>
            </a:endParaRPr>
          </a:p>
        </p:txBody>
      </p:sp>
      <p:sp>
        <p:nvSpPr>
          <p:cNvPr id="12" name="Straight Connector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solidFill>
                <a:prstClr val="black"/>
              </a:solidFill>
              <a:latin typeface="Century Schoolbook"/>
            </a:endParaRPr>
          </a:p>
        </p:txBody>
      </p:sp>
      <p:sp>
        <p:nvSpPr>
          <p:cNvPr id="13" name="Straight Connector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solidFill>
                <a:prstClr val="black"/>
              </a:solidFill>
              <a:latin typeface="Century Schoolbook"/>
            </a:endParaRPr>
          </a:p>
        </p:txBody>
      </p:sp>
      <p:sp>
        <p:nvSpPr>
          <p:cNvPr id="14" name="Straight Connector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solidFill>
                <a:prstClr val="black"/>
              </a:solidFill>
              <a:latin typeface="Century Schoolbook"/>
            </a:endParaRPr>
          </a:p>
        </p:txBody>
      </p:sp>
      <p:sp>
        <p:nvSpPr>
          <p:cNvPr id="15" name="Straight Connector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solidFill>
                <a:prstClr val="black"/>
              </a:solidFill>
              <a:latin typeface="Century Schoolbook"/>
            </a:endParaRPr>
          </a:p>
        </p:txBody>
      </p:sp>
      <p:sp>
        <p:nvSpPr>
          <p:cNvPr id="16" name="Rectangle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solidFill>
                <a:prstClr val="white"/>
              </a:solidFill>
            </a:endParaRPr>
          </a:p>
        </p:txBody>
      </p:sp>
      <p:sp>
        <p:nvSpPr>
          <p:cNvPr id="17" name="Oval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solidFill>
                <a:prstClr val="white"/>
              </a:solidFill>
            </a:endParaRPr>
          </a:p>
        </p:txBody>
      </p:sp>
      <p:sp>
        <p:nvSpPr>
          <p:cNvPr id="18" name="Oval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solidFill>
                <a:prstClr val="white"/>
              </a:solidFill>
            </a:endParaRPr>
          </a:p>
        </p:txBody>
      </p:sp>
      <p:sp>
        <p:nvSpPr>
          <p:cNvPr id="19" name="Oval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solidFill>
                <a:prstClr val="white"/>
              </a:solidFill>
            </a:endParaRPr>
          </a:p>
        </p:txBody>
      </p:sp>
      <p:sp>
        <p:nvSpPr>
          <p:cNvPr id="20" name="Oval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solidFill>
                <a:prstClr val="white"/>
              </a:solidFill>
            </a:endParaRPr>
          </a:p>
        </p:txBody>
      </p:sp>
      <p:sp>
        <p:nvSpPr>
          <p:cNvPr id="21" name="Oval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solidFill>
                <a:prstClr val="white"/>
              </a:solidFill>
            </a:endParaRPr>
          </a:p>
        </p:txBody>
      </p:sp>
      <p:sp>
        <p:nvSpPr>
          <p:cNvPr id="8" name="Title 7"/>
          <p:cNvSpPr>
            <a:spLocks noGrp="1"/>
          </p:cNvSpPr>
          <p:nvPr>
            <p:ph type="ctrTitle"/>
          </p:nvPr>
        </p:nvSpPr>
        <p:spPr>
          <a:xfrm>
            <a:off x="2286000" y="3124200"/>
            <a:ext cx="6172200" cy="1894362"/>
          </a:xfrm>
        </p:spPr>
        <p:txBody>
          <a:bodyPr/>
          <a:lstStyle>
            <a:lvl1pPr>
              <a:defRPr b="1"/>
            </a:lvl1pPr>
          </a:lstStyle>
          <a:p>
            <a:r>
              <a:rPr lang="en-US" smtClean="0"/>
              <a:t>Click to edit Master title style</a:t>
            </a:r>
            <a:endParaRPr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22" name="Date Placeholder 27"/>
          <p:cNvSpPr>
            <a:spLocks noGrp="1"/>
          </p:cNvSpPr>
          <p:nvPr>
            <p:ph type="dt" sz="half" idx="10"/>
          </p:nvPr>
        </p:nvSpPr>
        <p:spPr bwMode="auto">
          <a:xfrm rot="5400000">
            <a:off x="7764463" y="1174750"/>
            <a:ext cx="2286000" cy="381000"/>
          </a:xfrm>
        </p:spPr>
        <p:txBody>
          <a:bodyPr/>
          <a:lstStyle>
            <a:lvl1pPr fontAlgn="base">
              <a:spcBef>
                <a:spcPct val="0"/>
              </a:spcBef>
              <a:spcAft>
                <a:spcPct val="0"/>
              </a:spcAft>
              <a:defRPr>
                <a:latin typeface="Arial" panose="020B0604020202020204" pitchFamily="34" charset="0"/>
              </a:defRPr>
            </a:lvl1pPr>
          </a:lstStyle>
          <a:p>
            <a:pPr>
              <a:defRPr/>
            </a:pPr>
            <a:fld id="{5B56CAA7-E47A-4422-AE4E-313FFC8EE633}" type="datetimeFigureOut">
              <a:rPr lang="en-GB"/>
              <a:pPr>
                <a:defRPr/>
              </a:pPr>
              <a:t>24/12/2014</a:t>
            </a:fld>
            <a:endParaRPr lang="en-GB"/>
          </a:p>
        </p:txBody>
      </p:sp>
      <p:sp>
        <p:nvSpPr>
          <p:cNvPr id="23" name="Footer Placeholder 16"/>
          <p:cNvSpPr>
            <a:spLocks noGrp="1"/>
          </p:cNvSpPr>
          <p:nvPr>
            <p:ph type="ftr" sz="quarter" idx="11"/>
          </p:nvPr>
        </p:nvSpPr>
        <p:spPr bwMode="auto">
          <a:xfrm rot="5400000">
            <a:off x="7077076" y="4181475"/>
            <a:ext cx="3657600" cy="384175"/>
          </a:xfrm>
        </p:spPr>
        <p:txBody>
          <a:bodyPr/>
          <a:lstStyle>
            <a:lvl1pPr fontAlgn="base">
              <a:spcBef>
                <a:spcPct val="0"/>
              </a:spcBef>
              <a:spcAft>
                <a:spcPct val="0"/>
              </a:spcAft>
              <a:defRPr>
                <a:latin typeface="Arial" panose="020B0604020202020204" pitchFamily="34" charset="0"/>
              </a:defRPr>
            </a:lvl1pPr>
          </a:lstStyle>
          <a:p>
            <a:pPr>
              <a:defRPr/>
            </a:pPr>
            <a:endParaRPr lang="en-GB"/>
          </a:p>
        </p:txBody>
      </p:sp>
      <p:sp>
        <p:nvSpPr>
          <p:cNvPr id="24" name="Slide Number Placeholder 28"/>
          <p:cNvSpPr>
            <a:spLocks noGrp="1"/>
          </p:cNvSpPr>
          <p:nvPr>
            <p:ph type="sldNum" sz="quarter" idx="12"/>
          </p:nvPr>
        </p:nvSpPr>
        <p:spPr bwMode="auto">
          <a:xfrm>
            <a:off x="1325563" y="4929188"/>
            <a:ext cx="609600" cy="517525"/>
          </a:xfrm>
        </p:spPr>
        <p:txBody>
          <a:bodyPr/>
          <a:lstStyle>
            <a:lvl1pPr fontAlgn="base">
              <a:spcBef>
                <a:spcPct val="0"/>
              </a:spcBef>
              <a:spcAft>
                <a:spcPct val="0"/>
              </a:spcAft>
              <a:defRPr>
                <a:latin typeface="Arial" panose="020B0604020202020204" pitchFamily="34" charset="0"/>
              </a:defRPr>
            </a:lvl1pPr>
          </a:lstStyle>
          <a:p>
            <a:pPr>
              <a:defRPr/>
            </a:pPr>
            <a:fld id="{772F4DEA-27D6-43DB-B8F5-43659BAC5A5C}" type="slidenum">
              <a:rPr lang="en-GB"/>
              <a:pPr>
                <a:defRPr/>
              </a:pPr>
              <a:t>‹#›</a:t>
            </a:fld>
            <a:endParaRPr lang="en-GB"/>
          </a:p>
        </p:txBody>
      </p:sp>
    </p:spTree>
    <p:extLst>
      <p:ext uri="{BB962C8B-B14F-4D97-AF65-F5344CB8AC3E}">
        <p14:creationId xmlns:p14="http://schemas.microsoft.com/office/powerpoint/2010/main" val="626018529"/>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457200" y="1600200"/>
            <a:ext cx="7467600" cy="487375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6"/>
          <p:cNvSpPr>
            <a:spLocks noGrp="1"/>
          </p:cNvSpPr>
          <p:nvPr>
            <p:ph type="dt" sz="half" idx="10"/>
          </p:nvPr>
        </p:nvSpPr>
        <p:spPr/>
        <p:txBody>
          <a:bodyPr rtlCol="0"/>
          <a:lstStyle>
            <a:lvl1pPr fontAlgn="base">
              <a:spcBef>
                <a:spcPct val="0"/>
              </a:spcBef>
              <a:spcAft>
                <a:spcPct val="0"/>
              </a:spcAft>
              <a:defRPr>
                <a:latin typeface="Arial" panose="020B0604020202020204" pitchFamily="34" charset="0"/>
              </a:defRPr>
            </a:lvl1pPr>
          </a:lstStyle>
          <a:p>
            <a:pPr>
              <a:defRPr/>
            </a:pPr>
            <a:fld id="{CF9A1E66-5241-4F25-94DD-BE4A45239745}" type="datetimeFigureOut">
              <a:rPr lang="en-GB"/>
              <a:pPr>
                <a:defRPr/>
              </a:pPr>
              <a:t>24/12/2014</a:t>
            </a:fld>
            <a:endParaRPr lang="en-GB"/>
          </a:p>
        </p:txBody>
      </p:sp>
      <p:sp>
        <p:nvSpPr>
          <p:cNvPr id="5" name="Slide Number Placeholder 8"/>
          <p:cNvSpPr>
            <a:spLocks noGrp="1"/>
          </p:cNvSpPr>
          <p:nvPr>
            <p:ph type="sldNum" sz="quarter" idx="11"/>
          </p:nvPr>
        </p:nvSpPr>
        <p:spPr/>
        <p:txBody>
          <a:bodyPr rtlCol="0"/>
          <a:lstStyle>
            <a:lvl1pPr fontAlgn="base">
              <a:spcBef>
                <a:spcPct val="0"/>
              </a:spcBef>
              <a:spcAft>
                <a:spcPct val="0"/>
              </a:spcAft>
              <a:defRPr>
                <a:latin typeface="Arial" panose="020B0604020202020204" pitchFamily="34" charset="0"/>
              </a:defRPr>
            </a:lvl1pPr>
          </a:lstStyle>
          <a:p>
            <a:pPr>
              <a:defRPr/>
            </a:pPr>
            <a:fld id="{8ABC3377-AB58-436C-8717-6B0AD5C804A6}" type="slidenum">
              <a:rPr lang="en-GB"/>
              <a:pPr>
                <a:defRPr/>
              </a:pPr>
              <a:t>‹#›</a:t>
            </a:fld>
            <a:endParaRPr lang="en-GB"/>
          </a:p>
        </p:txBody>
      </p:sp>
      <p:sp>
        <p:nvSpPr>
          <p:cNvPr id="6" name="Footer Placeholder 9"/>
          <p:cNvSpPr>
            <a:spLocks noGrp="1"/>
          </p:cNvSpPr>
          <p:nvPr>
            <p:ph type="ftr" sz="quarter" idx="12"/>
          </p:nvPr>
        </p:nvSpPr>
        <p:spPr/>
        <p:txBody>
          <a:bodyPr rtlCol="0"/>
          <a:lstStyle>
            <a:lvl1pPr fontAlgn="base">
              <a:spcBef>
                <a:spcPct val="0"/>
              </a:spcBef>
              <a:spcAft>
                <a:spcPct val="0"/>
              </a:spcAft>
              <a:defRPr>
                <a:latin typeface="Arial" panose="020B0604020202020204" pitchFamily="34" charset="0"/>
              </a:defRPr>
            </a:lvl1pPr>
          </a:lstStyle>
          <a:p>
            <a:pPr>
              <a:defRPr/>
            </a:pPr>
            <a:endParaRPr lang="en-GB"/>
          </a:p>
        </p:txBody>
      </p:sp>
    </p:spTree>
    <p:extLst>
      <p:ext uri="{BB962C8B-B14F-4D97-AF65-F5344CB8AC3E}">
        <p14:creationId xmlns:p14="http://schemas.microsoft.com/office/powerpoint/2010/main" val="223570232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solidFill>
                <a:prstClr val="white"/>
              </a:solidFill>
            </a:endParaRPr>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solidFill>
                <a:prstClr val="white"/>
              </a:solidFill>
            </a:endParaRPr>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solidFill>
                <a:prstClr val="white"/>
              </a:solidFill>
            </a:endParaRPr>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solidFill>
                <a:prstClr val="white"/>
              </a:solidFill>
            </a:endParaRPr>
          </a:p>
        </p:txBody>
      </p:sp>
      <p:sp>
        <p:nvSpPr>
          <p:cNvPr id="8" name="Straight Connector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solidFill>
                <a:prstClr val="white"/>
              </a:solidFill>
              <a:latin typeface="Century Schoolbook"/>
            </a:endParaRPr>
          </a:p>
        </p:txBody>
      </p:sp>
      <p:sp>
        <p:nvSpPr>
          <p:cNvPr id="9" name="Straight Connector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solidFill>
                <a:prstClr val="white"/>
              </a:solidFill>
              <a:latin typeface="Century Schoolbook"/>
            </a:endParaRPr>
          </a:p>
        </p:txBody>
      </p:sp>
      <p:sp>
        <p:nvSpPr>
          <p:cNvPr id="10" name="Straight Connector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solidFill>
                <a:prstClr val="white"/>
              </a:solidFill>
              <a:latin typeface="Century Schoolbook"/>
            </a:endParaRPr>
          </a:p>
        </p:txBody>
      </p:sp>
      <p:sp>
        <p:nvSpPr>
          <p:cNvPr id="11" name="Straight Connector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solidFill>
                <a:prstClr val="white"/>
              </a:solidFill>
              <a:latin typeface="Century Schoolbook"/>
            </a:endParaRPr>
          </a:p>
        </p:txBody>
      </p:sp>
      <p:sp>
        <p:nvSpPr>
          <p:cNvPr id="12" name="Straight Connector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solidFill>
                <a:prstClr val="white"/>
              </a:solidFill>
              <a:latin typeface="Century Schoolbook"/>
            </a:endParaRPr>
          </a:p>
        </p:txBody>
      </p:sp>
      <p:sp>
        <p:nvSpPr>
          <p:cNvPr id="13" name="Rectangle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solidFill>
                <a:prstClr val="white"/>
              </a:solidFill>
            </a:endParaRPr>
          </a:p>
        </p:txBody>
      </p:sp>
      <p:sp>
        <p:nvSpPr>
          <p:cNvPr id="14" name="Oval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solidFill>
                <a:prstClr val="white"/>
              </a:solidFill>
            </a:endParaRPr>
          </a:p>
        </p:txBody>
      </p:sp>
      <p:sp>
        <p:nvSpPr>
          <p:cNvPr id="15" name="Oval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solidFill>
                <a:prstClr val="white"/>
              </a:solidFill>
            </a:endParaRPr>
          </a:p>
        </p:txBody>
      </p:sp>
      <p:sp>
        <p:nvSpPr>
          <p:cNvPr id="16" name="Oval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solidFill>
                <a:prstClr val="white"/>
              </a:solidFill>
            </a:endParaRPr>
          </a:p>
        </p:txBody>
      </p:sp>
      <p:sp>
        <p:nvSpPr>
          <p:cNvPr id="17" name="Oval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solidFill>
                <a:prstClr val="white"/>
              </a:solidFill>
            </a:endParaRPr>
          </a:p>
        </p:txBody>
      </p:sp>
      <p:sp>
        <p:nvSpPr>
          <p:cNvPr id="18" name="Oval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solidFill>
                <a:prstClr val="white"/>
              </a:solidFill>
            </a:endParaRPr>
          </a:p>
        </p:txBody>
      </p:sp>
      <p:sp>
        <p:nvSpPr>
          <p:cNvPr id="19" name="Straight Connector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solidFill>
                <a:prstClr val="white"/>
              </a:solidFill>
              <a:latin typeface="Century Schoolbook"/>
            </a:endParaRPr>
          </a:p>
        </p:txBody>
      </p:sp>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lang="en-US" smtClean="0"/>
              <a:t>Click to edit Master title style</a:t>
            </a:r>
            <a:endParaRPr lang="en-US"/>
          </a:p>
        </p:txBody>
      </p:sp>
      <p:sp>
        <p:nvSpPr>
          <p:cNvPr id="3" name="Text Placeholder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0" name="Date Placeholder 3"/>
          <p:cNvSpPr>
            <a:spLocks noGrp="1"/>
          </p:cNvSpPr>
          <p:nvPr>
            <p:ph type="dt" sz="half" idx="10"/>
          </p:nvPr>
        </p:nvSpPr>
        <p:spPr bwMode="auto">
          <a:xfrm rot="5400000">
            <a:off x="7762875" y="1169988"/>
            <a:ext cx="2286000" cy="381000"/>
          </a:xfrm>
        </p:spPr>
        <p:txBody>
          <a:bodyPr/>
          <a:lstStyle>
            <a:lvl1pPr fontAlgn="base">
              <a:spcBef>
                <a:spcPct val="0"/>
              </a:spcBef>
              <a:spcAft>
                <a:spcPct val="0"/>
              </a:spcAft>
              <a:defRPr>
                <a:solidFill>
                  <a:srgbClr val="FFF39D"/>
                </a:solidFill>
                <a:latin typeface="Arial" panose="020B0604020202020204" pitchFamily="34" charset="0"/>
              </a:defRPr>
            </a:lvl1pPr>
          </a:lstStyle>
          <a:p>
            <a:pPr>
              <a:defRPr/>
            </a:pPr>
            <a:fld id="{6621CA4F-0C11-4046-8E79-AC22D3E15008}" type="datetimeFigureOut">
              <a:rPr lang="en-GB"/>
              <a:pPr>
                <a:defRPr/>
              </a:pPr>
              <a:t>24/12/2014</a:t>
            </a:fld>
            <a:endParaRPr lang="en-GB"/>
          </a:p>
        </p:txBody>
      </p:sp>
      <p:sp>
        <p:nvSpPr>
          <p:cNvPr id="21" name="Footer Placeholder 4"/>
          <p:cNvSpPr>
            <a:spLocks noGrp="1"/>
          </p:cNvSpPr>
          <p:nvPr>
            <p:ph type="ftr" sz="quarter" idx="11"/>
          </p:nvPr>
        </p:nvSpPr>
        <p:spPr bwMode="auto">
          <a:xfrm rot="5400000">
            <a:off x="7077076" y="4178300"/>
            <a:ext cx="3657600" cy="384175"/>
          </a:xfrm>
        </p:spPr>
        <p:txBody>
          <a:bodyPr/>
          <a:lstStyle>
            <a:lvl1pPr fontAlgn="base">
              <a:spcBef>
                <a:spcPct val="0"/>
              </a:spcBef>
              <a:spcAft>
                <a:spcPct val="0"/>
              </a:spcAft>
              <a:defRPr>
                <a:solidFill>
                  <a:srgbClr val="FFF39D"/>
                </a:solidFill>
                <a:latin typeface="Arial" panose="020B0604020202020204" pitchFamily="34" charset="0"/>
              </a:defRPr>
            </a:lvl1pPr>
          </a:lstStyle>
          <a:p>
            <a:pPr>
              <a:defRPr/>
            </a:pPr>
            <a:endParaRPr lang="en-GB"/>
          </a:p>
        </p:txBody>
      </p:sp>
      <p:sp>
        <p:nvSpPr>
          <p:cNvPr id="22" name="Slide Number Placeholder 5"/>
          <p:cNvSpPr>
            <a:spLocks noGrp="1"/>
          </p:cNvSpPr>
          <p:nvPr>
            <p:ph type="sldNum" sz="quarter" idx="12"/>
          </p:nvPr>
        </p:nvSpPr>
        <p:spPr bwMode="auto">
          <a:xfrm>
            <a:off x="1339850" y="4929188"/>
            <a:ext cx="609600" cy="517525"/>
          </a:xfrm>
        </p:spPr>
        <p:txBody>
          <a:bodyPr/>
          <a:lstStyle>
            <a:lvl1pPr fontAlgn="base">
              <a:spcBef>
                <a:spcPct val="0"/>
              </a:spcBef>
              <a:spcAft>
                <a:spcPct val="0"/>
              </a:spcAft>
              <a:defRPr>
                <a:latin typeface="Arial" panose="020B0604020202020204" pitchFamily="34" charset="0"/>
              </a:defRPr>
            </a:lvl1pPr>
          </a:lstStyle>
          <a:p>
            <a:pPr>
              <a:defRPr/>
            </a:pPr>
            <a:fld id="{2775D068-0FF2-4FA4-9D5E-6794B708B764}" type="slidenum">
              <a:rPr lang="en-GB"/>
              <a:pPr>
                <a:defRPr/>
              </a:pPr>
              <a:t>‹#›</a:t>
            </a:fld>
            <a:endParaRPr lang="en-GB"/>
          </a:p>
        </p:txBody>
      </p:sp>
    </p:spTree>
    <p:extLst>
      <p:ext uri="{BB962C8B-B14F-4D97-AF65-F5344CB8AC3E}">
        <p14:creationId xmlns:p14="http://schemas.microsoft.com/office/powerpoint/2010/main" val="2052668916"/>
      </p:ext>
    </p:extLst>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457200" y="1600200"/>
            <a:ext cx="3657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270248" y="1600200"/>
            <a:ext cx="3657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fontAlgn="base">
              <a:spcBef>
                <a:spcPct val="0"/>
              </a:spcBef>
              <a:spcAft>
                <a:spcPct val="0"/>
              </a:spcAft>
              <a:defRPr>
                <a:latin typeface="Arial" panose="020B0604020202020204" pitchFamily="34" charset="0"/>
              </a:defRPr>
            </a:lvl1pPr>
          </a:lstStyle>
          <a:p>
            <a:pPr>
              <a:defRPr/>
            </a:pPr>
            <a:fld id="{EF8A043C-6598-42CC-B54D-9259CEB5A3F8}" type="datetimeFigureOut">
              <a:rPr lang="en-GB"/>
              <a:pPr>
                <a:defRPr/>
              </a:pPr>
              <a:t>24/12/2014</a:t>
            </a:fld>
            <a:endParaRPr lang="en-GB"/>
          </a:p>
        </p:txBody>
      </p:sp>
      <p:sp>
        <p:nvSpPr>
          <p:cNvPr id="6" name="Footer Placeholder 5"/>
          <p:cNvSpPr>
            <a:spLocks noGrp="1"/>
          </p:cNvSpPr>
          <p:nvPr>
            <p:ph type="ftr" sz="quarter" idx="11"/>
          </p:nvPr>
        </p:nvSpPr>
        <p:spPr/>
        <p:txBody>
          <a:bodyPr/>
          <a:lstStyle>
            <a:lvl1pPr fontAlgn="base">
              <a:spcBef>
                <a:spcPct val="0"/>
              </a:spcBef>
              <a:spcAft>
                <a:spcPct val="0"/>
              </a:spcAft>
              <a:defRPr>
                <a:latin typeface="Arial" panose="020B0604020202020204" pitchFamily="34" charset="0"/>
              </a:defRPr>
            </a:lvl1pPr>
          </a:lstStyle>
          <a:p>
            <a:pPr>
              <a:defRPr/>
            </a:pPr>
            <a:endParaRPr lang="en-GB"/>
          </a:p>
        </p:txBody>
      </p:sp>
      <p:sp>
        <p:nvSpPr>
          <p:cNvPr id="7" name="Slide Number Placeholder 6"/>
          <p:cNvSpPr>
            <a:spLocks noGrp="1"/>
          </p:cNvSpPr>
          <p:nvPr>
            <p:ph type="sldNum" sz="quarter" idx="12"/>
          </p:nvPr>
        </p:nvSpPr>
        <p:spPr/>
        <p:txBody>
          <a:bodyPr/>
          <a:lstStyle>
            <a:lvl1pPr fontAlgn="base">
              <a:spcBef>
                <a:spcPct val="0"/>
              </a:spcBef>
              <a:spcAft>
                <a:spcPct val="0"/>
              </a:spcAft>
              <a:defRPr>
                <a:latin typeface="Arial" panose="020B0604020202020204" pitchFamily="34" charset="0"/>
              </a:defRPr>
            </a:lvl1pPr>
          </a:lstStyle>
          <a:p>
            <a:pPr>
              <a:defRPr/>
            </a:pPr>
            <a:fld id="{72A6F031-1220-44FC-87D1-F31F82BA298F}" type="slidenum">
              <a:rPr lang="en-GB"/>
              <a:pPr>
                <a:defRPr/>
              </a:pPr>
              <a:t>‹#›</a:t>
            </a:fld>
            <a:endParaRPr lang="en-GB"/>
          </a:p>
        </p:txBody>
      </p:sp>
    </p:spTree>
    <p:extLst>
      <p:ext uri="{BB962C8B-B14F-4D97-AF65-F5344CB8AC3E}">
        <p14:creationId xmlns:p14="http://schemas.microsoft.com/office/powerpoint/2010/main" val="196708668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lstStyle>
            <a:lvl1pPr>
              <a:defRPr/>
            </a:lvl1pPr>
          </a:lstStyle>
          <a:p>
            <a:r>
              <a:rPr lang="en-US" smtClean="0"/>
              <a:t>Click to edit Master title style</a:t>
            </a:r>
            <a:endParaRPr lang="en-US"/>
          </a:p>
        </p:txBody>
      </p:sp>
      <p:sp>
        <p:nvSpPr>
          <p:cNvPr id="11" name="Content Placeholder 10"/>
          <p:cNvSpPr>
            <a:spLocks noGrp="1"/>
          </p:cNvSpPr>
          <p:nvPr>
            <p:ph sz="quarter" idx="2"/>
          </p:nvPr>
        </p:nvSpPr>
        <p:spPr>
          <a:xfrm>
            <a:off x="457200" y="2362200"/>
            <a:ext cx="3657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371975" y="2362200"/>
            <a:ext cx="3657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smtClean="0"/>
              <a:t>Click to edit Master text styles</a:t>
            </a:r>
          </a:p>
        </p:txBody>
      </p:sp>
      <p:sp>
        <p:nvSpPr>
          <p:cNvPr id="7" name="Date Placeholder 6"/>
          <p:cNvSpPr>
            <a:spLocks noGrp="1"/>
          </p:cNvSpPr>
          <p:nvPr>
            <p:ph type="dt" sz="half" idx="10"/>
          </p:nvPr>
        </p:nvSpPr>
        <p:spPr/>
        <p:txBody>
          <a:bodyPr/>
          <a:lstStyle>
            <a:lvl1pPr fontAlgn="base">
              <a:spcBef>
                <a:spcPct val="0"/>
              </a:spcBef>
              <a:spcAft>
                <a:spcPct val="0"/>
              </a:spcAft>
              <a:defRPr>
                <a:latin typeface="Arial" panose="020B0604020202020204" pitchFamily="34" charset="0"/>
              </a:defRPr>
            </a:lvl1pPr>
          </a:lstStyle>
          <a:p>
            <a:pPr>
              <a:defRPr/>
            </a:pPr>
            <a:fld id="{92FE5C1C-B27F-43BF-9A65-69743CCAC1F6}" type="datetimeFigureOut">
              <a:rPr lang="en-GB"/>
              <a:pPr>
                <a:defRPr/>
              </a:pPr>
              <a:t>24/12/2014</a:t>
            </a:fld>
            <a:endParaRPr lang="en-GB"/>
          </a:p>
        </p:txBody>
      </p:sp>
      <p:sp>
        <p:nvSpPr>
          <p:cNvPr id="8" name="Footer Placeholder 7"/>
          <p:cNvSpPr>
            <a:spLocks noGrp="1"/>
          </p:cNvSpPr>
          <p:nvPr>
            <p:ph type="ftr" sz="quarter" idx="11"/>
          </p:nvPr>
        </p:nvSpPr>
        <p:spPr/>
        <p:txBody>
          <a:bodyPr/>
          <a:lstStyle>
            <a:lvl1pPr fontAlgn="base">
              <a:spcBef>
                <a:spcPct val="0"/>
              </a:spcBef>
              <a:spcAft>
                <a:spcPct val="0"/>
              </a:spcAft>
              <a:defRPr>
                <a:latin typeface="Arial" panose="020B0604020202020204" pitchFamily="34" charset="0"/>
              </a:defRPr>
            </a:lvl1pPr>
          </a:lstStyle>
          <a:p>
            <a:pPr>
              <a:defRPr/>
            </a:pPr>
            <a:endParaRPr lang="en-GB"/>
          </a:p>
        </p:txBody>
      </p:sp>
      <p:sp>
        <p:nvSpPr>
          <p:cNvPr id="9" name="Slide Number Placeholder 8"/>
          <p:cNvSpPr>
            <a:spLocks noGrp="1"/>
          </p:cNvSpPr>
          <p:nvPr>
            <p:ph type="sldNum" sz="quarter" idx="12"/>
          </p:nvPr>
        </p:nvSpPr>
        <p:spPr/>
        <p:txBody>
          <a:bodyPr/>
          <a:lstStyle>
            <a:lvl1pPr fontAlgn="base">
              <a:spcBef>
                <a:spcPct val="0"/>
              </a:spcBef>
              <a:spcAft>
                <a:spcPct val="0"/>
              </a:spcAft>
              <a:defRPr>
                <a:latin typeface="Arial" panose="020B0604020202020204" pitchFamily="34" charset="0"/>
              </a:defRPr>
            </a:lvl1pPr>
          </a:lstStyle>
          <a:p>
            <a:pPr>
              <a:defRPr/>
            </a:pPr>
            <a:fld id="{BF10D7E7-F65E-4C3A-92D7-62A8F22B2615}" type="slidenum">
              <a:rPr lang="en-GB"/>
              <a:pPr>
                <a:defRPr/>
              </a:pPr>
              <a:t>‹#›</a:t>
            </a:fld>
            <a:endParaRPr lang="en-GB"/>
          </a:p>
        </p:txBody>
      </p:sp>
    </p:spTree>
    <p:extLst>
      <p:ext uri="{BB962C8B-B14F-4D97-AF65-F5344CB8AC3E}">
        <p14:creationId xmlns:p14="http://schemas.microsoft.com/office/powerpoint/2010/main" val="69681952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5"/>
          <p:cNvSpPr>
            <a:spLocks noGrp="1"/>
          </p:cNvSpPr>
          <p:nvPr>
            <p:ph type="dt" sz="half" idx="10"/>
          </p:nvPr>
        </p:nvSpPr>
        <p:spPr/>
        <p:txBody>
          <a:bodyPr rtlCol="0"/>
          <a:lstStyle>
            <a:lvl1pPr fontAlgn="base">
              <a:spcBef>
                <a:spcPct val="0"/>
              </a:spcBef>
              <a:spcAft>
                <a:spcPct val="0"/>
              </a:spcAft>
              <a:defRPr>
                <a:latin typeface="Arial" panose="020B0604020202020204" pitchFamily="34" charset="0"/>
              </a:defRPr>
            </a:lvl1pPr>
          </a:lstStyle>
          <a:p>
            <a:pPr>
              <a:defRPr/>
            </a:pPr>
            <a:fld id="{2ABB9CCD-65E0-4709-8CBB-B6BC179BCE25}" type="datetimeFigureOut">
              <a:rPr lang="en-GB"/>
              <a:pPr>
                <a:defRPr/>
              </a:pPr>
              <a:t>24/12/2014</a:t>
            </a:fld>
            <a:endParaRPr lang="en-GB"/>
          </a:p>
        </p:txBody>
      </p:sp>
      <p:sp>
        <p:nvSpPr>
          <p:cNvPr id="4" name="Slide Number Placeholder 6"/>
          <p:cNvSpPr>
            <a:spLocks noGrp="1"/>
          </p:cNvSpPr>
          <p:nvPr>
            <p:ph type="sldNum" sz="quarter" idx="11"/>
          </p:nvPr>
        </p:nvSpPr>
        <p:spPr/>
        <p:txBody>
          <a:bodyPr rtlCol="0"/>
          <a:lstStyle>
            <a:lvl1pPr fontAlgn="base">
              <a:spcBef>
                <a:spcPct val="0"/>
              </a:spcBef>
              <a:spcAft>
                <a:spcPct val="0"/>
              </a:spcAft>
              <a:defRPr>
                <a:latin typeface="Arial" panose="020B0604020202020204" pitchFamily="34" charset="0"/>
              </a:defRPr>
            </a:lvl1pPr>
          </a:lstStyle>
          <a:p>
            <a:pPr>
              <a:defRPr/>
            </a:pPr>
            <a:fld id="{A3FCDF01-331B-4B3B-8A51-BCB7DD278B8A}" type="slidenum">
              <a:rPr lang="en-GB"/>
              <a:pPr>
                <a:defRPr/>
              </a:pPr>
              <a:t>‹#›</a:t>
            </a:fld>
            <a:endParaRPr lang="en-GB"/>
          </a:p>
        </p:txBody>
      </p:sp>
      <p:sp>
        <p:nvSpPr>
          <p:cNvPr id="5" name="Footer Placeholder 7"/>
          <p:cNvSpPr>
            <a:spLocks noGrp="1"/>
          </p:cNvSpPr>
          <p:nvPr>
            <p:ph type="ftr" sz="quarter" idx="12"/>
          </p:nvPr>
        </p:nvSpPr>
        <p:spPr/>
        <p:txBody>
          <a:bodyPr rtlCol="0"/>
          <a:lstStyle>
            <a:lvl1pPr fontAlgn="base">
              <a:spcBef>
                <a:spcPct val="0"/>
              </a:spcBef>
              <a:spcAft>
                <a:spcPct val="0"/>
              </a:spcAft>
              <a:defRPr>
                <a:latin typeface="Arial" panose="020B0604020202020204" pitchFamily="34" charset="0"/>
              </a:defRPr>
            </a:lvl1pPr>
          </a:lstStyle>
          <a:p>
            <a:pPr>
              <a:defRPr/>
            </a:pPr>
            <a:endParaRPr lang="en-GB"/>
          </a:p>
        </p:txBody>
      </p:sp>
    </p:spTree>
    <p:extLst>
      <p:ext uri="{BB962C8B-B14F-4D97-AF65-F5344CB8AC3E}">
        <p14:creationId xmlns:p14="http://schemas.microsoft.com/office/powerpoint/2010/main" val="240084429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fontAlgn="base">
              <a:spcBef>
                <a:spcPct val="0"/>
              </a:spcBef>
              <a:spcAft>
                <a:spcPct val="0"/>
              </a:spcAft>
              <a:defRPr>
                <a:latin typeface="Arial" panose="020B0604020202020204" pitchFamily="34" charset="0"/>
              </a:defRPr>
            </a:lvl1pPr>
          </a:lstStyle>
          <a:p>
            <a:pPr>
              <a:defRPr/>
            </a:pPr>
            <a:fld id="{ABE1A24C-BFBF-4637-8E33-22B77F1532C8}" type="datetimeFigureOut">
              <a:rPr lang="en-GB"/>
              <a:pPr>
                <a:defRPr/>
              </a:pPr>
              <a:t>24/12/2014</a:t>
            </a:fld>
            <a:endParaRPr lang="en-GB"/>
          </a:p>
        </p:txBody>
      </p:sp>
      <p:sp>
        <p:nvSpPr>
          <p:cNvPr id="3" name="Footer Placeholder 2"/>
          <p:cNvSpPr>
            <a:spLocks noGrp="1"/>
          </p:cNvSpPr>
          <p:nvPr>
            <p:ph type="ftr" sz="quarter" idx="11"/>
          </p:nvPr>
        </p:nvSpPr>
        <p:spPr/>
        <p:txBody>
          <a:bodyPr/>
          <a:lstStyle>
            <a:lvl1pPr fontAlgn="base">
              <a:spcBef>
                <a:spcPct val="0"/>
              </a:spcBef>
              <a:spcAft>
                <a:spcPct val="0"/>
              </a:spcAft>
              <a:defRPr>
                <a:latin typeface="Arial" panose="020B0604020202020204" pitchFamily="34" charset="0"/>
              </a:defRPr>
            </a:lvl1pPr>
          </a:lstStyle>
          <a:p>
            <a:pPr>
              <a:defRPr/>
            </a:pPr>
            <a:endParaRPr lang="en-GB"/>
          </a:p>
        </p:txBody>
      </p:sp>
      <p:sp>
        <p:nvSpPr>
          <p:cNvPr id="4" name="Slide Number Placeholder 3"/>
          <p:cNvSpPr>
            <a:spLocks noGrp="1"/>
          </p:cNvSpPr>
          <p:nvPr>
            <p:ph type="sldNum" sz="quarter" idx="12"/>
          </p:nvPr>
        </p:nvSpPr>
        <p:spPr/>
        <p:txBody>
          <a:bodyPr/>
          <a:lstStyle>
            <a:lvl1pPr fontAlgn="base">
              <a:spcBef>
                <a:spcPct val="0"/>
              </a:spcBef>
              <a:spcAft>
                <a:spcPct val="0"/>
              </a:spcAft>
              <a:defRPr>
                <a:latin typeface="Arial" panose="020B0604020202020204" pitchFamily="34" charset="0"/>
              </a:defRPr>
            </a:lvl1pPr>
          </a:lstStyle>
          <a:p>
            <a:pPr>
              <a:defRPr/>
            </a:pPr>
            <a:fld id="{B520C0BD-E24E-4D41-9F47-DB6CEAABD758}" type="slidenum">
              <a:rPr lang="en-GB"/>
              <a:pPr>
                <a:defRPr/>
              </a:pPr>
              <a:t>‹#›</a:t>
            </a:fld>
            <a:endParaRPr lang="en-GB"/>
          </a:p>
        </p:txBody>
      </p:sp>
    </p:spTree>
    <p:extLst>
      <p:ext uri="{BB962C8B-B14F-4D97-AF65-F5344CB8AC3E}">
        <p14:creationId xmlns:p14="http://schemas.microsoft.com/office/powerpoint/2010/main" val="20397598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smtClean="0"/>
          </a:p>
        </p:txBody>
      </p:sp>
      <p:sp>
        <p:nvSpPr>
          <p:cNvPr id="5"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smtClean="0"/>
          </a:p>
        </p:txBody>
      </p:sp>
      <p:sp>
        <p:nvSpPr>
          <p:cNvPr id="6" name="Rectangle 21"/>
          <p:cNvSpPr>
            <a:spLocks noChangeArrowheads="1"/>
          </p:cNvSpPr>
          <p:nvPr/>
        </p:nvSpPr>
        <p:spPr bwMode="white">
          <a:xfrm>
            <a:off x="0" y="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smtClean="0"/>
          </a:p>
        </p:txBody>
      </p:sp>
      <p:sp>
        <p:nvSpPr>
          <p:cNvPr id="7" name="Rectangle 23"/>
          <p:cNvSpPr>
            <a:spLocks noChangeArrowheads="1"/>
          </p:cNvSpPr>
          <p:nvPr/>
        </p:nvSpPr>
        <p:spPr bwMode="white">
          <a:xfrm>
            <a:off x="8991600" y="1905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smtClean="0"/>
          </a:p>
        </p:txBody>
      </p:sp>
      <p:sp>
        <p:nvSpPr>
          <p:cNvPr id="8" name="Rectangle 24"/>
          <p:cNvSpPr>
            <a:spLocks noChangeArrowheads="1"/>
          </p:cNvSpPr>
          <p:nvPr/>
        </p:nvSpPr>
        <p:spPr bwMode="white">
          <a:xfrm>
            <a:off x="152400" y="2286000"/>
            <a:ext cx="8832850" cy="3048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smtClean="0"/>
          </a:p>
        </p:txBody>
      </p:sp>
      <p:sp>
        <p:nvSpPr>
          <p:cNvPr id="9" name="Rectangle 25"/>
          <p:cNvSpPr>
            <a:spLocks noChangeArrowheads="1"/>
          </p:cNvSpPr>
          <p:nvPr/>
        </p:nvSpPr>
        <p:spPr bwMode="auto">
          <a:xfrm>
            <a:off x="155575" y="142875"/>
            <a:ext cx="8832850" cy="2139950"/>
          </a:xfrm>
          <a:prstGeom prst="rect">
            <a:avLst/>
          </a:prstGeom>
          <a:solidFill>
            <a:schemeClr val="accent1"/>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smtClean="0"/>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hangingPunct="1">
              <a:defRPr/>
            </a:pPr>
            <a:endParaRPr lang="en-US">
              <a:latin typeface="Arial" charset="0"/>
            </a:endParaRPr>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1" hangingPunct="1">
              <a:defRPr/>
            </a:pPr>
            <a:endParaRPr lang="en-US" dirty="0">
              <a:latin typeface="Arial" charset="0"/>
            </a:endParaRPr>
          </a:p>
        </p:txBody>
      </p:sp>
      <p:sp>
        <p:nvSpPr>
          <p:cNvPr id="12" name="Straight Connector 11"/>
          <p:cNvSpPr>
            <a:spLocks noChangeShapeType="1"/>
          </p:cNvSpPr>
          <p:nvPr/>
        </p:nvSpPr>
        <p:spPr bwMode="auto">
          <a:xfrm>
            <a:off x="152400" y="2438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eaLnBrk="1" hangingPunct="1">
              <a:defRPr/>
            </a:pPr>
            <a:endParaRPr lang="en-US">
              <a:latin typeface="Arial" charset="0"/>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3" name="Text Placeholder 2"/>
          <p:cNvSpPr>
            <a:spLocks noGrp="1"/>
          </p:cNvSpPr>
          <p:nvPr>
            <p:ph type="body" idx="1"/>
          </p:nvPr>
        </p:nvSpPr>
        <p:spPr>
          <a:xfrm>
            <a:off x="1368426" y="2743200"/>
            <a:ext cx="6480174"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722313" y="533400"/>
            <a:ext cx="7772400" cy="1524000"/>
          </a:xfrm>
        </p:spPr>
        <p:txBody>
          <a:bodyPr/>
          <a:lstStyle>
            <a:lvl1pPr algn="ctr">
              <a:buNone/>
              <a:defRPr sz="4200" b="0" cap="none" baseline="0">
                <a:solidFill>
                  <a:srgbClr val="FFFFFF"/>
                </a:solidFill>
              </a:defRPr>
            </a:lvl1pPr>
          </a:lstStyle>
          <a:p>
            <a:r>
              <a:rPr lang="en-US" smtClean="0"/>
              <a:t>Click to edit Master title style</a:t>
            </a:r>
            <a:endParaRPr lang="en-US"/>
          </a:p>
        </p:txBody>
      </p:sp>
      <p:sp>
        <p:nvSpPr>
          <p:cNvPr id="15" name="Footer Placeholder 4"/>
          <p:cNvSpPr>
            <a:spLocks noGrp="1"/>
          </p:cNvSpPr>
          <p:nvPr>
            <p:ph type="ftr" sz="quarter" idx="10"/>
          </p:nvPr>
        </p:nvSpPr>
        <p:spPr/>
        <p:txBody>
          <a:bodyPr/>
          <a:lstStyle>
            <a:lvl1pPr>
              <a:defRPr/>
            </a:lvl1pPr>
          </a:lstStyle>
          <a:p>
            <a:pPr>
              <a:defRPr/>
            </a:pPr>
            <a:endParaRPr lang="en-GB"/>
          </a:p>
        </p:txBody>
      </p:sp>
      <p:sp>
        <p:nvSpPr>
          <p:cNvPr id="16" name="Date Placeholder 3"/>
          <p:cNvSpPr>
            <a:spLocks noGrp="1"/>
          </p:cNvSpPr>
          <p:nvPr>
            <p:ph type="dt" sz="half" idx="11"/>
          </p:nvPr>
        </p:nvSpPr>
        <p:spPr/>
        <p:txBody>
          <a:bodyPr/>
          <a:lstStyle>
            <a:lvl1pPr>
              <a:defRPr/>
            </a:lvl1pPr>
          </a:lstStyle>
          <a:p>
            <a:pPr>
              <a:defRPr/>
            </a:pPr>
            <a:endParaRPr lang="en-GB"/>
          </a:p>
        </p:txBody>
      </p:sp>
      <p:sp>
        <p:nvSpPr>
          <p:cNvPr id="17" name="Slide Number Placeholder 5"/>
          <p:cNvSpPr>
            <a:spLocks noGrp="1"/>
          </p:cNvSpPr>
          <p:nvPr>
            <p:ph type="sldNum" sz="quarter" idx="12"/>
          </p:nvPr>
        </p:nvSpPr>
        <p:spPr>
          <a:xfrm>
            <a:off x="4343400" y="2198688"/>
            <a:ext cx="457200" cy="441325"/>
          </a:xfrm>
        </p:spPr>
        <p:txBody>
          <a:bodyPr/>
          <a:lstStyle>
            <a:lvl1pPr>
              <a:defRPr/>
            </a:lvl1pPr>
          </a:lstStyle>
          <a:p>
            <a:pPr>
              <a:defRPr/>
            </a:pPr>
            <a:fld id="{B18315D0-3FB3-4B1E-AE6B-28C5D08311AF}" type="slidenum">
              <a:rPr lang="en-GB"/>
              <a:pPr>
                <a:defRPr/>
              </a:pPr>
              <a:t>‹#›</a:t>
            </a:fld>
            <a:endParaRPr lang="en-GB"/>
          </a:p>
        </p:txBody>
      </p:sp>
    </p:spTree>
    <p:extLst>
      <p:ext uri="{BB962C8B-B14F-4D97-AF65-F5344CB8AC3E}">
        <p14:creationId xmlns:p14="http://schemas.microsoft.com/office/powerpoint/2010/main" val="208779737"/>
      </p:ext>
    </p:extLst>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solidFill>
                <a:prstClr val="black"/>
              </a:solidFill>
              <a:latin typeface="Century Schoolbook"/>
            </a:endParaRPr>
          </a:p>
        </p:txBody>
      </p:sp>
      <p:sp>
        <p:nvSpPr>
          <p:cNvPr id="6" name="Straight Connector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solidFill>
                <a:prstClr val="black"/>
              </a:solidFill>
              <a:latin typeface="Century Schoolbook"/>
            </a:endParaRPr>
          </a:p>
        </p:txBody>
      </p:sp>
      <p:sp>
        <p:nvSpPr>
          <p:cNvPr id="7" name="Straight Connector 17"/>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8" name="Straight Connector 18"/>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 name="Rectangle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solidFill>
                <a:prstClr val="white"/>
              </a:solidFill>
            </a:endParaRPr>
          </a:p>
        </p:txBody>
      </p:sp>
      <p:sp>
        <p:nvSpPr>
          <p:cNvPr id="10" name="Straight Connector 20"/>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1" name="Oval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solidFill>
                <a:prstClr val="white"/>
              </a:solidFill>
            </a:endParaRPr>
          </a:p>
        </p:txBody>
      </p:sp>
      <p:sp>
        <p:nvSpPr>
          <p:cNvPr id="2" name="Title 1"/>
          <p:cNvSpPr>
            <a:spLocks noGrp="1"/>
          </p:cNvSpPr>
          <p:nvPr>
            <p:ph type="title"/>
          </p:nvPr>
        </p:nvSpPr>
        <p:spPr>
          <a:xfrm rot="5400000">
            <a:off x="3371850" y="3200400"/>
            <a:ext cx="6309360" cy="457200"/>
          </a:xfrm>
        </p:spPr>
        <p:txBody>
          <a:bodyPr/>
          <a:lstStyle>
            <a:lvl1pPr algn="l">
              <a:buNone/>
              <a:defRPr sz="2000" b="1" cap="small" baseline="0"/>
            </a:lvl1pPr>
          </a:lstStyle>
          <a:p>
            <a:r>
              <a:rPr lang="en-US" smtClean="0"/>
              <a:t>Click to edit Master title style</a:t>
            </a:r>
            <a:endParaRPr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8" name="Content Placeholder 17"/>
          <p:cNvSpPr>
            <a:spLocks noGrp="1"/>
          </p:cNvSpPr>
          <p:nvPr>
            <p:ph sz="quarter" idx="1"/>
          </p:nvPr>
        </p:nvSpPr>
        <p:spPr>
          <a:xfrm>
            <a:off x="304800" y="274320"/>
            <a:ext cx="5638800" cy="632764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Date Placeholder 20"/>
          <p:cNvSpPr>
            <a:spLocks noGrp="1"/>
          </p:cNvSpPr>
          <p:nvPr>
            <p:ph type="dt" sz="half" idx="10"/>
          </p:nvPr>
        </p:nvSpPr>
        <p:spPr/>
        <p:txBody>
          <a:bodyPr rtlCol="0"/>
          <a:lstStyle>
            <a:lvl1pPr fontAlgn="base">
              <a:spcBef>
                <a:spcPct val="0"/>
              </a:spcBef>
              <a:spcAft>
                <a:spcPct val="0"/>
              </a:spcAft>
              <a:defRPr>
                <a:latin typeface="Arial" panose="020B0604020202020204" pitchFamily="34" charset="0"/>
              </a:defRPr>
            </a:lvl1pPr>
          </a:lstStyle>
          <a:p>
            <a:pPr>
              <a:defRPr/>
            </a:pPr>
            <a:fld id="{CB2FD466-C264-441A-8D4A-AB4454329AD3}" type="datetimeFigureOut">
              <a:rPr lang="en-GB"/>
              <a:pPr>
                <a:defRPr/>
              </a:pPr>
              <a:t>24/12/2014</a:t>
            </a:fld>
            <a:endParaRPr lang="en-GB"/>
          </a:p>
        </p:txBody>
      </p:sp>
      <p:sp>
        <p:nvSpPr>
          <p:cNvPr id="13" name="Slide Number Placeholder 21"/>
          <p:cNvSpPr>
            <a:spLocks noGrp="1"/>
          </p:cNvSpPr>
          <p:nvPr>
            <p:ph type="sldNum" sz="quarter" idx="11"/>
          </p:nvPr>
        </p:nvSpPr>
        <p:spPr/>
        <p:txBody>
          <a:bodyPr rtlCol="0"/>
          <a:lstStyle>
            <a:lvl1pPr fontAlgn="base">
              <a:spcBef>
                <a:spcPct val="0"/>
              </a:spcBef>
              <a:spcAft>
                <a:spcPct val="0"/>
              </a:spcAft>
              <a:defRPr>
                <a:latin typeface="Arial" panose="020B0604020202020204" pitchFamily="34" charset="0"/>
              </a:defRPr>
            </a:lvl1pPr>
          </a:lstStyle>
          <a:p>
            <a:pPr>
              <a:defRPr/>
            </a:pPr>
            <a:fld id="{FB86E37D-EE27-473C-B1C3-8AF5CD93C37B}" type="slidenum">
              <a:rPr lang="en-GB"/>
              <a:pPr>
                <a:defRPr/>
              </a:pPr>
              <a:t>‹#›</a:t>
            </a:fld>
            <a:endParaRPr lang="en-GB"/>
          </a:p>
        </p:txBody>
      </p:sp>
      <p:sp>
        <p:nvSpPr>
          <p:cNvPr id="14" name="Footer Placeholder 22"/>
          <p:cNvSpPr>
            <a:spLocks noGrp="1"/>
          </p:cNvSpPr>
          <p:nvPr>
            <p:ph type="ftr" sz="quarter" idx="12"/>
          </p:nvPr>
        </p:nvSpPr>
        <p:spPr/>
        <p:txBody>
          <a:bodyPr rtlCol="0"/>
          <a:lstStyle>
            <a:lvl1pPr fontAlgn="base">
              <a:spcBef>
                <a:spcPct val="0"/>
              </a:spcBef>
              <a:spcAft>
                <a:spcPct val="0"/>
              </a:spcAft>
              <a:defRPr>
                <a:latin typeface="Arial" panose="020B0604020202020204" pitchFamily="34" charset="0"/>
              </a:defRPr>
            </a:lvl1pPr>
          </a:lstStyle>
          <a:p>
            <a:pPr>
              <a:defRPr/>
            </a:pPr>
            <a:endParaRPr lang="en-GB"/>
          </a:p>
        </p:txBody>
      </p:sp>
    </p:spTree>
    <p:extLst>
      <p:ext uri="{BB962C8B-B14F-4D97-AF65-F5344CB8AC3E}">
        <p14:creationId xmlns:p14="http://schemas.microsoft.com/office/powerpoint/2010/main" val="248447679"/>
      </p:ext>
    </p:extLst>
  </p:cSld>
  <p:clrMapOvr>
    <a:overrideClrMapping bg1="lt1" tx1="dk1" bg2="lt2" tx2="dk2" accent1="accent1" accent2="accent2" accent3="accent3" accent4="accent4" accent5="accent5" accent6="accent6" hlink="hlink" folHlink="folHlink"/>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solidFill>
                <a:prstClr val="black"/>
              </a:solidFill>
              <a:latin typeface="Century Schoolbook"/>
            </a:endParaRPr>
          </a:p>
        </p:txBody>
      </p:sp>
      <p:sp>
        <p:nvSpPr>
          <p:cNvPr id="6" name="Oval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solidFill>
                <a:prstClr val="white"/>
              </a:solidFill>
            </a:endParaRPr>
          </a:p>
        </p:txBody>
      </p:sp>
      <p:sp>
        <p:nvSpPr>
          <p:cNvPr id="7" name="Straight Connector 17"/>
          <p:cNvSpPr>
            <a:spLocks noChangeShapeType="1"/>
          </p:cNvSpPr>
          <p:nvPr/>
        </p:nvSpPr>
        <p:spPr bwMode="auto">
          <a:xfrm>
            <a:off x="8991600" y="0"/>
            <a:ext cx="0" cy="685800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8" name="Rectangle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solidFill>
                <a:prstClr val="white"/>
              </a:solidFill>
            </a:endParaRPr>
          </a:p>
        </p:txBody>
      </p:sp>
      <p:sp>
        <p:nvSpPr>
          <p:cNvPr id="9" name="Straight Connector 19"/>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0" name="Straight Connector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solidFill>
                <a:prstClr val="black"/>
              </a:solidFill>
              <a:latin typeface="Century Schoolbook"/>
            </a:endParaRPr>
          </a:p>
        </p:txBody>
      </p:sp>
      <p:sp>
        <p:nvSpPr>
          <p:cNvPr id="11" name="Straight Connector 23"/>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2" name="Title 1"/>
          <p:cNvSpPr>
            <a:spLocks noGrp="1"/>
          </p:cNvSpPr>
          <p:nvPr>
            <p:ph type="title"/>
          </p:nvPr>
        </p:nvSpPr>
        <p:spPr>
          <a:xfrm rot="5400000">
            <a:off x="3350133" y="3200400"/>
            <a:ext cx="6309360" cy="457200"/>
          </a:xfrm>
        </p:spPr>
        <p:txBody>
          <a:bodyPr/>
          <a:lstStyle>
            <a:lvl1pPr algn="l">
              <a:buNone/>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en-US" smtClean="0"/>
              <a:t>Click to edit Master text styles</a:t>
            </a:r>
          </a:p>
        </p:txBody>
      </p:sp>
      <p:sp>
        <p:nvSpPr>
          <p:cNvPr id="12" name="Date Placeholder 16"/>
          <p:cNvSpPr>
            <a:spLocks noGrp="1"/>
          </p:cNvSpPr>
          <p:nvPr>
            <p:ph type="dt" sz="half" idx="10"/>
          </p:nvPr>
        </p:nvSpPr>
        <p:spPr/>
        <p:txBody>
          <a:bodyPr rtlCol="0"/>
          <a:lstStyle>
            <a:lvl1pPr fontAlgn="base">
              <a:spcBef>
                <a:spcPct val="0"/>
              </a:spcBef>
              <a:spcAft>
                <a:spcPct val="0"/>
              </a:spcAft>
              <a:defRPr>
                <a:latin typeface="Arial" panose="020B0604020202020204" pitchFamily="34" charset="0"/>
              </a:defRPr>
            </a:lvl1pPr>
          </a:lstStyle>
          <a:p>
            <a:pPr>
              <a:defRPr/>
            </a:pPr>
            <a:fld id="{EEA0618E-C38B-4482-87EA-DFB75CF0A012}" type="datetimeFigureOut">
              <a:rPr lang="en-GB"/>
              <a:pPr>
                <a:defRPr/>
              </a:pPr>
              <a:t>24/12/2014</a:t>
            </a:fld>
            <a:endParaRPr lang="en-GB"/>
          </a:p>
        </p:txBody>
      </p:sp>
      <p:sp>
        <p:nvSpPr>
          <p:cNvPr id="13" name="Slide Number Placeholder 17"/>
          <p:cNvSpPr>
            <a:spLocks noGrp="1"/>
          </p:cNvSpPr>
          <p:nvPr>
            <p:ph type="sldNum" sz="quarter" idx="11"/>
          </p:nvPr>
        </p:nvSpPr>
        <p:spPr/>
        <p:txBody>
          <a:bodyPr rtlCol="0"/>
          <a:lstStyle>
            <a:lvl1pPr fontAlgn="base">
              <a:spcBef>
                <a:spcPct val="0"/>
              </a:spcBef>
              <a:spcAft>
                <a:spcPct val="0"/>
              </a:spcAft>
              <a:defRPr>
                <a:latin typeface="Arial" panose="020B0604020202020204" pitchFamily="34" charset="0"/>
              </a:defRPr>
            </a:lvl1pPr>
          </a:lstStyle>
          <a:p>
            <a:pPr>
              <a:defRPr/>
            </a:pPr>
            <a:fld id="{D37F25D8-4335-4DAD-B59F-2C8DE7397EE0}" type="slidenum">
              <a:rPr lang="en-GB"/>
              <a:pPr>
                <a:defRPr/>
              </a:pPr>
              <a:t>‹#›</a:t>
            </a:fld>
            <a:endParaRPr lang="en-GB"/>
          </a:p>
        </p:txBody>
      </p:sp>
      <p:sp>
        <p:nvSpPr>
          <p:cNvPr id="14" name="Footer Placeholder 20"/>
          <p:cNvSpPr>
            <a:spLocks noGrp="1"/>
          </p:cNvSpPr>
          <p:nvPr>
            <p:ph type="ftr" sz="quarter" idx="12"/>
          </p:nvPr>
        </p:nvSpPr>
        <p:spPr/>
        <p:txBody>
          <a:bodyPr rtlCol="0"/>
          <a:lstStyle>
            <a:lvl1pPr fontAlgn="base">
              <a:spcBef>
                <a:spcPct val="0"/>
              </a:spcBef>
              <a:spcAft>
                <a:spcPct val="0"/>
              </a:spcAft>
              <a:defRPr>
                <a:latin typeface="Arial" panose="020B0604020202020204" pitchFamily="34" charset="0"/>
              </a:defRPr>
            </a:lvl1pPr>
          </a:lstStyle>
          <a:p>
            <a:pPr>
              <a:defRPr/>
            </a:pPr>
            <a:endParaRPr lang="en-GB"/>
          </a:p>
        </p:txBody>
      </p:sp>
    </p:spTree>
    <p:extLst>
      <p:ext uri="{BB962C8B-B14F-4D97-AF65-F5344CB8AC3E}">
        <p14:creationId xmlns:p14="http://schemas.microsoft.com/office/powerpoint/2010/main" val="393143944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fontAlgn="base">
              <a:spcBef>
                <a:spcPct val="0"/>
              </a:spcBef>
              <a:spcAft>
                <a:spcPct val="0"/>
              </a:spcAft>
              <a:defRPr>
                <a:latin typeface="Arial" panose="020B0604020202020204" pitchFamily="34" charset="0"/>
              </a:defRPr>
            </a:lvl1pPr>
          </a:lstStyle>
          <a:p>
            <a:pPr>
              <a:defRPr/>
            </a:pPr>
            <a:fld id="{89C264BC-5E2C-41D7-8BCB-3A223CB07553}" type="datetimeFigureOut">
              <a:rPr lang="en-GB"/>
              <a:pPr>
                <a:defRPr/>
              </a:pPr>
              <a:t>24/12/2014</a:t>
            </a:fld>
            <a:endParaRPr lang="en-GB"/>
          </a:p>
        </p:txBody>
      </p:sp>
      <p:sp>
        <p:nvSpPr>
          <p:cNvPr id="5" name="Footer Placeholder 4"/>
          <p:cNvSpPr>
            <a:spLocks noGrp="1"/>
          </p:cNvSpPr>
          <p:nvPr>
            <p:ph type="ftr" sz="quarter" idx="11"/>
          </p:nvPr>
        </p:nvSpPr>
        <p:spPr/>
        <p:txBody>
          <a:bodyPr/>
          <a:lstStyle>
            <a:lvl1pPr fontAlgn="base">
              <a:spcBef>
                <a:spcPct val="0"/>
              </a:spcBef>
              <a:spcAft>
                <a:spcPct val="0"/>
              </a:spcAft>
              <a:defRPr>
                <a:latin typeface="Arial" panose="020B0604020202020204" pitchFamily="34" charset="0"/>
              </a:defRPr>
            </a:lvl1pPr>
          </a:lstStyle>
          <a:p>
            <a:pPr>
              <a:defRPr/>
            </a:pPr>
            <a:endParaRPr lang="en-GB"/>
          </a:p>
        </p:txBody>
      </p:sp>
      <p:sp>
        <p:nvSpPr>
          <p:cNvPr id="6" name="Slide Number Placeholder 5"/>
          <p:cNvSpPr>
            <a:spLocks noGrp="1"/>
          </p:cNvSpPr>
          <p:nvPr>
            <p:ph type="sldNum" sz="quarter" idx="12"/>
          </p:nvPr>
        </p:nvSpPr>
        <p:spPr/>
        <p:txBody>
          <a:bodyPr/>
          <a:lstStyle>
            <a:lvl1pPr fontAlgn="base">
              <a:spcBef>
                <a:spcPct val="0"/>
              </a:spcBef>
              <a:spcAft>
                <a:spcPct val="0"/>
              </a:spcAft>
              <a:defRPr>
                <a:latin typeface="Arial" panose="020B0604020202020204" pitchFamily="34" charset="0"/>
              </a:defRPr>
            </a:lvl1pPr>
          </a:lstStyle>
          <a:p>
            <a:pPr>
              <a:defRPr/>
            </a:pPr>
            <a:fld id="{284E269C-0390-4D50-A9BE-197B7081E716}" type="slidenum">
              <a:rPr lang="en-GB"/>
              <a:pPr>
                <a:defRPr/>
              </a:pPr>
              <a:t>‹#›</a:t>
            </a:fld>
            <a:endParaRPr lang="en-GB"/>
          </a:p>
        </p:txBody>
      </p:sp>
    </p:spTree>
    <p:extLst>
      <p:ext uri="{BB962C8B-B14F-4D97-AF65-F5344CB8AC3E}">
        <p14:creationId xmlns:p14="http://schemas.microsoft.com/office/powerpoint/2010/main" val="22932102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fontAlgn="base">
              <a:spcBef>
                <a:spcPct val="0"/>
              </a:spcBef>
              <a:spcAft>
                <a:spcPct val="0"/>
              </a:spcAft>
              <a:defRPr>
                <a:latin typeface="Arial" panose="020B0604020202020204" pitchFamily="34" charset="0"/>
              </a:defRPr>
            </a:lvl1pPr>
          </a:lstStyle>
          <a:p>
            <a:pPr>
              <a:defRPr/>
            </a:pPr>
            <a:fld id="{3E2EE4D6-1E93-4CA7-BF34-A19C1BBF4D79}" type="datetimeFigureOut">
              <a:rPr lang="en-GB"/>
              <a:pPr>
                <a:defRPr/>
              </a:pPr>
              <a:t>24/12/2014</a:t>
            </a:fld>
            <a:endParaRPr lang="en-GB"/>
          </a:p>
        </p:txBody>
      </p:sp>
      <p:sp>
        <p:nvSpPr>
          <p:cNvPr id="5" name="Footer Placeholder 4"/>
          <p:cNvSpPr>
            <a:spLocks noGrp="1"/>
          </p:cNvSpPr>
          <p:nvPr>
            <p:ph type="ftr" sz="quarter" idx="11"/>
          </p:nvPr>
        </p:nvSpPr>
        <p:spPr/>
        <p:txBody>
          <a:bodyPr/>
          <a:lstStyle>
            <a:lvl1pPr fontAlgn="base">
              <a:spcBef>
                <a:spcPct val="0"/>
              </a:spcBef>
              <a:spcAft>
                <a:spcPct val="0"/>
              </a:spcAft>
              <a:defRPr>
                <a:latin typeface="Arial" panose="020B0604020202020204" pitchFamily="34" charset="0"/>
              </a:defRPr>
            </a:lvl1pPr>
          </a:lstStyle>
          <a:p>
            <a:pPr>
              <a:defRPr/>
            </a:pPr>
            <a:endParaRPr lang="en-GB"/>
          </a:p>
        </p:txBody>
      </p:sp>
      <p:sp>
        <p:nvSpPr>
          <p:cNvPr id="6" name="Slide Number Placeholder 5"/>
          <p:cNvSpPr>
            <a:spLocks noGrp="1"/>
          </p:cNvSpPr>
          <p:nvPr>
            <p:ph type="sldNum" sz="quarter" idx="12"/>
          </p:nvPr>
        </p:nvSpPr>
        <p:spPr/>
        <p:txBody>
          <a:bodyPr/>
          <a:lstStyle>
            <a:lvl1pPr fontAlgn="base">
              <a:spcBef>
                <a:spcPct val="0"/>
              </a:spcBef>
              <a:spcAft>
                <a:spcPct val="0"/>
              </a:spcAft>
              <a:defRPr>
                <a:latin typeface="Arial" panose="020B0604020202020204" pitchFamily="34" charset="0"/>
              </a:defRPr>
            </a:lvl1pPr>
          </a:lstStyle>
          <a:p>
            <a:pPr>
              <a:defRPr/>
            </a:pPr>
            <a:fld id="{C60A70FB-FAAC-4781-B254-D9DE6B1F09C4}" type="slidenum">
              <a:rPr lang="en-GB"/>
              <a:pPr>
                <a:defRPr/>
              </a:pPr>
              <a:t>‹#›</a:t>
            </a:fld>
            <a:endParaRPr lang="en-GB"/>
          </a:p>
        </p:txBody>
      </p:sp>
    </p:spTree>
    <p:extLst>
      <p:ext uri="{BB962C8B-B14F-4D97-AF65-F5344CB8AC3E}">
        <p14:creationId xmlns:p14="http://schemas.microsoft.com/office/powerpoint/2010/main" val="2155691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bg2"/>
        </a:solidFill>
        <a:effectLst/>
      </p:bgPr>
    </p:bg>
    <p:spTree>
      <p:nvGrpSpPr>
        <p:cNvPr id="1" name=""/>
        <p:cNvGrpSpPr/>
        <p:nvPr/>
      </p:nvGrpSpPr>
      <p:grpSpPr>
        <a:xfrm>
          <a:off x="0" y="0"/>
          <a:ext cx="0" cy="0"/>
          <a:chOff x="0" y="0"/>
          <a:chExt cx="0" cy="0"/>
        </a:xfrm>
      </p:grpSpPr>
      <p:sp>
        <p:nvSpPr>
          <p:cNvPr id="5" name="Straight Connector 19"/>
          <p:cNvSpPr>
            <a:spLocks noChangeShapeType="1"/>
          </p:cNvSpPr>
          <p:nvPr/>
        </p:nvSpPr>
        <p:spPr bwMode="auto">
          <a:xfrm flipV="1">
            <a:off x="4562475" y="1576388"/>
            <a:ext cx="9525" cy="4818062"/>
          </a:xfrm>
          <a:prstGeom prst="line">
            <a:avLst/>
          </a:prstGeom>
          <a:noFill/>
          <a:ln w="9525" algn="ctr">
            <a:solidFill>
              <a:schemeClr val="tx2"/>
            </a:solidFill>
            <a:prstDash val="sysDash"/>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2" name="Title 1"/>
          <p:cNvSpPr>
            <a:spLocks noGrp="1"/>
          </p:cNvSpPr>
          <p:nvPr>
            <p:ph type="title"/>
          </p:nvPr>
        </p:nvSpPr>
        <p:spPr>
          <a:xfrm>
            <a:off x="301752" y="228600"/>
            <a:ext cx="8534400" cy="758952"/>
          </a:xfrm>
        </p:spPr>
        <p:txBody>
          <a:bodyPr/>
          <a:lstStyle/>
          <a:p>
            <a:r>
              <a:rPr lang="en-US" smtClean="0"/>
              <a:t>Click to edit Master title style</a:t>
            </a:r>
            <a:endParaRPr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a:xfrm>
            <a:off x="5791200" y="6410325"/>
            <a:ext cx="3044825" cy="365125"/>
          </a:xfrm>
        </p:spPr>
        <p:txBody>
          <a:bodyPr/>
          <a:lstStyle>
            <a:lvl1pPr>
              <a:defRPr/>
            </a:lvl1pPr>
          </a:lstStyle>
          <a:p>
            <a:pPr>
              <a:defRPr/>
            </a:pPr>
            <a:endParaRPr lang="en-GB"/>
          </a:p>
        </p:txBody>
      </p:sp>
      <p:sp>
        <p:nvSpPr>
          <p:cNvPr id="7" name="Footer Placeholder 5"/>
          <p:cNvSpPr>
            <a:spLocks noGrp="1"/>
          </p:cNvSpPr>
          <p:nvPr>
            <p:ph type="ftr" sz="quarter" idx="11"/>
          </p:nvPr>
        </p:nvSpPr>
        <p:spPr/>
        <p:txBody>
          <a:bodyPr/>
          <a:lstStyle>
            <a:lvl1pPr>
              <a:defRPr/>
            </a:lvl1pPr>
          </a:lstStyle>
          <a:p>
            <a:pPr>
              <a:defRPr/>
            </a:pPr>
            <a:endParaRPr lang="en-GB"/>
          </a:p>
        </p:txBody>
      </p:sp>
      <p:sp>
        <p:nvSpPr>
          <p:cNvPr id="8" name="Slide Number Placeholder 6"/>
          <p:cNvSpPr>
            <a:spLocks noGrp="1"/>
          </p:cNvSpPr>
          <p:nvPr>
            <p:ph type="sldNum" sz="quarter" idx="12"/>
          </p:nvPr>
        </p:nvSpPr>
        <p:spPr/>
        <p:txBody>
          <a:bodyPr/>
          <a:lstStyle>
            <a:lvl1pPr>
              <a:defRPr/>
            </a:lvl1pPr>
          </a:lstStyle>
          <a:p>
            <a:pPr>
              <a:defRPr/>
            </a:pPr>
            <a:fld id="{4BBBD8F5-23DF-43B3-843B-C497F3C43659}" type="slidenum">
              <a:rPr lang="en-GB"/>
              <a:pPr>
                <a:defRPr/>
              </a:pPr>
              <a:t>‹#›</a:t>
            </a:fld>
            <a:endParaRPr lang="en-GB"/>
          </a:p>
        </p:txBody>
      </p:sp>
    </p:spTree>
    <p:extLst>
      <p:ext uri="{BB962C8B-B14F-4D97-AF65-F5344CB8AC3E}">
        <p14:creationId xmlns:p14="http://schemas.microsoft.com/office/powerpoint/2010/main" val="490903226"/>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Pr>
        <a:solidFill>
          <a:schemeClr val="bg2"/>
        </a:solidFill>
        <a:effectLst/>
      </p:bgPr>
    </p:bg>
    <p:spTree>
      <p:nvGrpSpPr>
        <p:cNvPr id="1" name=""/>
        <p:cNvGrpSpPr/>
        <p:nvPr/>
      </p:nvGrpSpPr>
      <p:grpSpPr>
        <a:xfrm>
          <a:off x="0" y="0"/>
          <a:ext cx="0" cy="0"/>
          <a:chOff x="0" y="0"/>
          <a:chExt cx="0" cy="0"/>
        </a:xfrm>
      </p:grpSpPr>
      <p:sp>
        <p:nvSpPr>
          <p:cNvPr id="7" name="Straight Connector 19"/>
          <p:cNvSpPr>
            <a:spLocks noChangeShapeType="1"/>
          </p:cNvSpPr>
          <p:nvPr/>
        </p:nvSpPr>
        <p:spPr bwMode="auto">
          <a:xfrm flipV="1">
            <a:off x="4572000" y="2200275"/>
            <a:ext cx="0" cy="4187825"/>
          </a:xfrm>
          <a:prstGeom prst="line">
            <a:avLst/>
          </a:prstGeom>
          <a:noFill/>
          <a:ln w="9525" algn="ctr">
            <a:solidFill>
              <a:schemeClr val="tx2"/>
            </a:solidFill>
            <a:prstDash val="sysDash"/>
            <a:round/>
            <a:headEnd/>
            <a:tailEnd/>
          </a:ln>
          <a:extLst>
            <a:ext uri="{909E8E84-426E-40DD-AFC4-6F175D3DCCD1}">
              <a14:hiddenFill xmlns:a14="http://schemas.microsoft.com/office/drawing/2010/main">
                <a:noFill/>
              </a14:hiddenFill>
            </a:ext>
          </a:extLst>
        </p:spPr>
        <p:txBody>
          <a:bodyPr wrap="none" anchor="ctr"/>
          <a:lstStyle/>
          <a:p>
            <a:endParaRPr lang="en-CA"/>
          </a:p>
        </p:txBody>
      </p:sp>
      <p:sp>
        <p:nvSpPr>
          <p:cNvPr id="8" name="Rectangle 20"/>
          <p:cNvSpPr>
            <a:spLocks noChangeArrowheads="1"/>
          </p:cNvSpPr>
          <p:nvPr/>
        </p:nvSpPr>
        <p:spPr bwMode="white">
          <a:xfrm>
            <a:off x="0" y="0"/>
            <a:ext cx="9144000" cy="14478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smtClean="0"/>
          </a:p>
        </p:txBody>
      </p:sp>
      <p:sp>
        <p:nvSpPr>
          <p:cNvPr id="9" name="Rectangle 21"/>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smtClean="0"/>
          </a:p>
        </p:txBody>
      </p:sp>
      <p:sp>
        <p:nvSpPr>
          <p:cNvPr id="10" name="Rectangle 23"/>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smtClean="0"/>
          </a:p>
        </p:txBody>
      </p:sp>
      <p:sp>
        <p:nvSpPr>
          <p:cNvPr id="11" name="Rectangle 24"/>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smtClean="0"/>
          </a:p>
        </p:txBody>
      </p:sp>
      <p:sp>
        <p:nvSpPr>
          <p:cNvPr id="12" name="Rectangle 11"/>
          <p:cNvSpPr/>
          <p:nvPr/>
        </p:nvSpPr>
        <p:spPr>
          <a:xfrm>
            <a:off x="152400" y="1371600"/>
            <a:ext cx="8832850"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3" name="Rectangle 12"/>
          <p:cNvSpPr>
            <a:spLocks noChangeArrowheads="1"/>
          </p:cNvSpPr>
          <p:nvPr/>
        </p:nvSpPr>
        <p:spPr bwMode="auto">
          <a:xfrm>
            <a:off x="146050" y="6391275"/>
            <a:ext cx="8832850"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hangingPunct="1">
              <a:defRPr/>
            </a:pPr>
            <a:endParaRPr lang="en-US">
              <a:latin typeface="Arial" charset="0"/>
            </a:endParaRPr>
          </a:p>
        </p:txBody>
      </p:sp>
      <p:sp>
        <p:nvSpPr>
          <p:cNvPr id="14" name="Straight Connector 13"/>
          <p:cNvSpPr>
            <a:spLocks noChangeShapeType="1"/>
          </p:cNvSpPr>
          <p:nvPr/>
        </p:nvSpPr>
        <p:spPr bwMode="auto">
          <a:xfrm>
            <a:off x="152400" y="1279525"/>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eaLnBrk="1" hangingPunct="1">
              <a:defRPr/>
            </a:pPr>
            <a:endParaRPr lang="en-US">
              <a:latin typeface="Arial" charset="0"/>
            </a:endParaRPr>
          </a:p>
        </p:txBody>
      </p:sp>
      <p:sp>
        <p:nvSpPr>
          <p:cNvPr id="15" name="Rectangle 14"/>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1" hangingPunct="1">
              <a:defRPr/>
            </a:pPr>
            <a:endParaRPr lang="en-US" dirty="0">
              <a:latin typeface="Arial" charset="0"/>
            </a:endParaRPr>
          </a:p>
        </p:txBody>
      </p:sp>
      <p:sp>
        <p:nvSpPr>
          <p:cNvPr id="16" name="Oval 15"/>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7" name="Oval 16"/>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4" name="Content Placeholder 23"/>
          <p:cNvSpPr>
            <a:spLocks noGrp="1"/>
          </p:cNvSpPr>
          <p:nvPr>
            <p:ph sz="quarter" idx="2"/>
          </p:nvPr>
        </p:nvSpPr>
        <p:spPr>
          <a:xfrm>
            <a:off x="301752" y="2471383"/>
            <a:ext cx="4041648" cy="38184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6" name="Content Placeholder 25"/>
          <p:cNvSpPr>
            <a:spLocks noGrp="1"/>
          </p:cNvSpPr>
          <p:nvPr>
            <p:ph sz="quarter" idx="4"/>
          </p:nvPr>
        </p:nvSpPr>
        <p:spPr>
          <a:xfrm>
            <a:off x="4800600" y="2471383"/>
            <a:ext cx="4038600" cy="38221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3" name="Title 22"/>
          <p:cNvSpPr>
            <a:spLocks noGrp="1"/>
          </p:cNvSpPr>
          <p:nvPr>
            <p:ph type="title"/>
          </p:nvPr>
        </p:nvSpPr>
        <p:spPr/>
        <p:txBody>
          <a:bodyPr rtlCol="0"/>
          <a:lstStyle/>
          <a:p>
            <a:r>
              <a:rPr lang="en-US" smtClean="0"/>
              <a:t>Click to edit Master title style</a:t>
            </a:r>
            <a:endParaRPr lang="en-US"/>
          </a:p>
        </p:txBody>
      </p:sp>
      <p:sp>
        <p:nvSpPr>
          <p:cNvPr id="18" name="Date Placeholder 6"/>
          <p:cNvSpPr>
            <a:spLocks noGrp="1"/>
          </p:cNvSpPr>
          <p:nvPr>
            <p:ph type="dt" sz="half" idx="10"/>
          </p:nvPr>
        </p:nvSpPr>
        <p:spPr/>
        <p:txBody>
          <a:bodyPr/>
          <a:lstStyle>
            <a:lvl1pPr>
              <a:defRPr/>
            </a:lvl1pPr>
          </a:lstStyle>
          <a:p>
            <a:pPr>
              <a:defRPr/>
            </a:pPr>
            <a:endParaRPr lang="en-GB"/>
          </a:p>
        </p:txBody>
      </p:sp>
      <p:sp>
        <p:nvSpPr>
          <p:cNvPr id="19" name="Footer Placeholder 7"/>
          <p:cNvSpPr>
            <a:spLocks noGrp="1"/>
          </p:cNvSpPr>
          <p:nvPr>
            <p:ph type="ftr" sz="quarter" idx="11"/>
          </p:nvPr>
        </p:nvSpPr>
        <p:spPr>
          <a:xfrm>
            <a:off x="304800" y="6410325"/>
            <a:ext cx="3581400" cy="365125"/>
          </a:xfrm>
        </p:spPr>
        <p:txBody>
          <a:bodyPr/>
          <a:lstStyle>
            <a:lvl1pPr>
              <a:defRPr/>
            </a:lvl1pPr>
          </a:lstStyle>
          <a:p>
            <a:pPr>
              <a:defRPr/>
            </a:pPr>
            <a:endParaRPr lang="en-GB"/>
          </a:p>
        </p:txBody>
      </p:sp>
      <p:sp>
        <p:nvSpPr>
          <p:cNvPr id="20" name="Slide Number Placeholder 8"/>
          <p:cNvSpPr>
            <a:spLocks noGrp="1"/>
          </p:cNvSpPr>
          <p:nvPr>
            <p:ph type="sldNum" sz="quarter" idx="12"/>
          </p:nvPr>
        </p:nvSpPr>
        <p:spPr>
          <a:xfrm>
            <a:off x="4343400" y="1042988"/>
            <a:ext cx="457200" cy="441325"/>
          </a:xfrm>
        </p:spPr>
        <p:txBody>
          <a:bodyPr/>
          <a:lstStyle>
            <a:lvl1pPr>
              <a:defRPr/>
            </a:lvl1pPr>
          </a:lstStyle>
          <a:p>
            <a:pPr>
              <a:defRPr/>
            </a:pPr>
            <a:fld id="{4E7C3A4D-7CD7-42C0-A805-9AC47C123CA2}" type="slidenum">
              <a:rPr lang="en-GB"/>
              <a:pPr>
                <a:defRPr/>
              </a:pPr>
              <a:t>‹#›</a:t>
            </a:fld>
            <a:endParaRPr lang="en-GB"/>
          </a:p>
        </p:txBody>
      </p:sp>
    </p:spTree>
    <p:extLst>
      <p:ext uri="{BB962C8B-B14F-4D97-AF65-F5344CB8AC3E}">
        <p14:creationId xmlns:p14="http://schemas.microsoft.com/office/powerpoint/2010/main" val="1792021314"/>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endParaRPr lang="en-GB"/>
          </a:p>
        </p:txBody>
      </p:sp>
      <p:sp>
        <p:nvSpPr>
          <p:cNvPr id="4" name="Footer Placeholder 3"/>
          <p:cNvSpPr>
            <a:spLocks noGrp="1"/>
          </p:cNvSpPr>
          <p:nvPr>
            <p:ph type="ftr" sz="quarter" idx="11"/>
          </p:nvPr>
        </p:nvSpPr>
        <p:spPr/>
        <p:txBody>
          <a:bodyPr/>
          <a:lstStyle>
            <a:lvl1pPr>
              <a:defRPr/>
            </a:lvl1pPr>
          </a:lstStyle>
          <a:p>
            <a:pPr>
              <a:defRPr/>
            </a:pPr>
            <a:endParaRPr lang="en-GB"/>
          </a:p>
        </p:txBody>
      </p:sp>
      <p:sp>
        <p:nvSpPr>
          <p:cNvPr id="5" name="Slide Number Placeholder 4"/>
          <p:cNvSpPr>
            <a:spLocks noGrp="1"/>
          </p:cNvSpPr>
          <p:nvPr>
            <p:ph type="sldNum" sz="quarter" idx="12"/>
          </p:nvPr>
        </p:nvSpPr>
        <p:spPr>
          <a:xfrm>
            <a:off x="4343400" y="1036638"/>
            <a:ext cx="457200" cy="441325"/>
          </a:xfrm>
        </p:spPr>
        <p:txBody>
          <a:bodyPr/>
          <a:lstStyle>
            <a:lvl1pPr>
              <a:defRPr/>
            </a:lvl1pPr>
          </a:lstStyle>
          <a:p>
            <a:pPr>
              <a:defRPr/>
            </a:pPr>
            <a:fld id="{E873FD5C-DE5D-43B9-87E9-9955E8CDC0D0}" type="slidenum">
              <a:rPr lang="en-GB"/>
              <a:pPr>
                <a:defRPr/>
              </a:pPr>
              <a:t>‹#›</a:t>
            </a:fld>
            <a:endParaRPr lang="en-GB"/>
          </a:p>
        </p:txBody>
      </p:sp>
    </p:spTree>
    <p:extLst>
      <p:ext uri="{BB962C8B-B14F-4D97-AF65-F5344CB8AC3E}">
        <p14:creationId xmlns:p14="http://schemas.microsoft.com/office/powerpoint/2010/main" val="16831697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9"/>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smtClean="0"/>
          </a:p>
        </p:txBody>
      </p:sp>
      <p:sp>
        <p:nvSpPr>
          <p:cNvPr id="3" name="Rectangle 20"/>
          <p:cNvSpPr>
            <a:spLocks noChangeArrowheads="1"/>
          </p:cNvSpPr>
          <p:nvPr/>
        </p:nvSpPr>
        <p:spPr bwMode="white">
          <a:xfrm>
            <a:off x="0" y="0"/>
            <a:ext cx="9144000" cy="155575"/>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smtClean="0"/>
          </a:p>
        </p:txBody>
      </p:sp>
      <p:sp>
        <p:nvSpPr>
          <p:cNvPr id="4" name="Rectangle 21"/>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smtClean="0"/>
          </a:p>
        </p:txBody>
      </p:sp>
      <p:sp>
        <p:nvSpPr>
          <p:cNvPr id="5" name="Rectangle 23"/>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smtClean="0"/>
          </a:p>
        </p:txBody>
      </p:sp>
      <p:sp>
        <p:nvSpPr>
          <p:cNvPr id="6" name="Rectangle 5"/>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hangingPunct="1">
              <a:defRPr/>
            </a:pPr>
            <a:endParaRPr lang="en-US">
              <a:latin typeface="Arial" charset="0"/>
            </a:endParaRPr>
          </a:p>
        </p:txBody>
      </p:sp>
      <p:sp>
        <p:nvSpPr>
          <p:cNvPr id="7" name="Rectangle 6"/>
          <p:cNvSpPr>
            <a:spLocks noChangeArrowheads="1"/>
          </p:cNvSpPr>
          <p:nvPr/>
        </p:nvSpPr>
        <p:spPr bwMode="auto">
          <a:xfrm>
            <a:off x="152400" y="15875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1" hangingPunct="1">
              <a:defRPr/>
            </a:pPr>
            <a:endParaRPr lang="en-US" dirty="0">
              <a:latin typeface="Arial" charset="0"/>
            </a:endParaRPr>
          </a:p>
        </p:txBody>
      </p:sp>
      <p:sp>
        <p:nvSpPr>
          <p:cNvPr id="8" name="Date Placeholder 1"/>
          <p:cNvSpPr>
            <a:spLocks noGrp="1"/>
          </p:cNvSpPr>
          <p:nvPr>
            <p:ph type="dt" sz="half" idx="10"/>
          </p:nvPr>
        </p:nvSpPr>
        <p:spPr/>
        <p:txBody>
          <a:bodyPr/>
          <a:lstStyle>
            <a:lvl1pPr>
              <a:defRPr/>
            </a:lvl1pPr>
          </a:lstStyle>
          <a:p>
            <a:pPr>
              <a:defRPr/>
            </a:pPr>
            <a:endParaRPr lang="en-GB"/>
          </a:p>
        </p:txBody>
      </p:sp>
      <p:sp>
        <p:nvSpPr>
          <p:cNvPr id="9" name="Footer Placeholder 2"/>
          <p:cNvSpPr>
            <a:spLocks noGrp="1"/>
          </p:cNvSpPr>
          <p:nvPr>
            <p:ph type="ftr" sz="quarter" idx="11"/>
          </p:nvPr>
        </p:nvSpPr>
        <p:spPr/>
        <p:txBody>
          <a:bodyPr/>
          <a:lstStyle>
            <a:lvl1pPr>
              <a:defRPr/>
            </a:lvl1pPr>
          </a:lstStyle>
          <a:p>
            <a:pPr>
              <a:defRPr/>
            </a:pPr>
            <a:endParaRPr lang="en-GB"/>
          </a:p>
        </p:txBody>
      </p:sp>
      <p:sp>
        <p:nvSpPr>
          <p:cNvPr id="10" name="Slide Number Placeholder 3"/>
          <p:cNvSpPr>
            <a:spLocks noGrp="1"/>
          </p:cNvSpPr>
          <p:nvPr>
            <p:ph type="sldNum" sz="quarter" idx="12"/>
          </p:nvPr>
        </p:nvSpPr>
        <p:spPr>
          <a:xfrm>
            <a:off x="4267200" y="6324600"/>
            <a:ext cx="609600" cy="441325"/>
          </a:xfrm>
        </p:spPr>
        <p:txBody>
          <a:bodyPr/>
          <a:lstStyle>
            <a:lvl1pPr>
              <a:defRPr>
                <a:solidFill>
                  <a:srgbClr val="FFFFFF"/>
                </a:solidFill>
              </a:defRPr>
            </a:lvl1pPr>
          </a:lstStyle>
          <a:p>
            <a:pPr>
              <a:defRPr/>
            </a:pPr>
            <a:fld id="{6C125833-7ABC-4089-B8AC-93A51F03F6D1}" type="slidenum">
              <a:rPr lang="en-GB"/>
              <a:pPr>
                <a:defRPr/>
              </a:pPr>
              <a:t>‹#›</a:t>
            </a:fld>
            <a:endParaRPr lang="en-GB"/>
          </a:p>
        </p:txBody>
      </p:sp>
    </p:spTree>
    <p:extLst>
      <p:ext uri="{BB962C8B-B14F-4D97-AF65-F5344CB8AC3E}">
        <p14:creationId xmlns:p14="http://schemas.microsoft.com/office/powerpoint/2010/main" val="23233082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a:spLocks noChangeArrowheads="1"/>
          </p:cNvSpPr>
          <p:nvPr/>
        </p:nvSpPr>
        <p:spPr bwMode="auto">
          <a:xfrm>
            <a:off x="152400" y="152400"/>
            <a:ext cx="8832850"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hangingPunct="1">
              <a:defRPr/>
            </a:pPr>
            <a:endParaRPr lang="en-US">
              <a:latin typeface="Arial" charset="0"/>
            </a:endParaRPr>
          </a:p>
        </p:txBody>
      </p:sp>
      <p:sp>
        <p:nvSpPr>
          <p:cNvPr id="6"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smtClean="0"/>
          </a:p>
        </p:txBody>
      </p:sp>
      <p:sp>
        <p:nvSpPr>
          <p:cNvPr id="7" name="Rectangle 21"/>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smtClean="0"/>
          </a:p>
        </p:txBody>
      </p:sp>
      <p:sp>
        <p:nvSpPr>
          <p:cNvPr id="8" name="Rectangle 23"/>
          <p:cNvSpPr>
            <a:spLocks noChangeArrowheads="1"/>
          </p:cNvSpPr>
          <p:nvPr/>
        </p:nvSpPr>
        <p:spPr bwMode="white">
          <a:xfrm>
            <a:off x="0" y="0"/>
            <a:ext cx="9144000" cy="119063"/>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smtClean="0"/>
          </a:p>
        </p:txBody>
      </p:sp>
      <p:sp>
        <p:nvSpPr>
          <p:cNvPr id="9" name="Rectangle 24"/>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smtClean="0"/>
          </a:p>
        </p:txBody>
      </p:sp>
      <p:sp>
        <p:nvSpPr>
          <p:cNvPr id="10" name="Rectangle 9"/>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1" hangingPunct="1">
              <a:defRPr/>
            </a:pPr>
            <a:endParaRPr lang="en-US" dirty="0">
              <a:latin typeface="Arial" charset="0"/>
            </a:endParaRPr>
          </a:p>
        </p:txBody>
      </p:sp>
      <p:sp>
        <p:nvSpPr>
          <p:cNvPr id="12" name="Straight Connector 11"/>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eaLnBrk="1" hangingPunct="1">
              <a:defRPr/>
            </a:pPr>
            <a:endParaRPr lang="en-US">
              <a:latin typeface="Arial" charset="0"/>
            </a:endParaRPr>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hangingPunct="1">
              <a:defRPr/>
            </a:pPr>
            <a:endParaRPr lang="en-US">
              <a:latin typeface="Arial" charset="0"/>
            </a:endParaRPr>
          </a:p>
        </p:txBody>
      </p:sp>
      <p:sp>
        <p:nvSpPr>
          <p:cNvPr id="2" name="Title 1"/>
          <p:cNvSpPr>
            <a:spLocks noGrp="1"/>
          </p:cNvSpPr>
          <p:nvPr>
            <p:ph type="title"/>
          </p:nvPr>
        </p:nvSpPr>
        <p:spPr>
          <a:xfrm>
            <a:off x="381000" y="914400"/>
            <a:ext cx="2362200" cy="990600"/>
          </a:xfrm>
        </p:spPr>
        <p:txBody>
          <a:bodyPr>
            <a:noAutofit/>
          </a:bodyPr>
          <a:lstStyle>
            <a:lvl1pPr algn="l">
              <a:buNone/>
              <a:defRPr sz="2200" b="1">
                <a:solidFill>
                  <a:srgbClr val="FFFFFF"/>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20" name="Content Placeholder 19"/>
          <p:cNvSpPr>
            <a:spLocks noGrp="1"/>
          </p:cNvSpPr>
          <p:nvPr>
            <p:ph sz="quarter" idx="1"/>
          </p:nvPr>
        </p:nvSpPr>
        <p:spPr>
          <a:xfrm>
            <a:off x="3124200" y="685800"/>
            <a:ext cx="5638800" cy="5410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pPr>
              <a:defRPr/>
            </a:pPr>
            <a:fld id="{AEAADDF7-AAC9-42AE-BB36-5DDFC501D00B}" type="slidenum">
              <a:rPr lang="en-GB"/>
              <a:pPr>
                <a:defRPr/>
              </a:pPr>
              <a:t>‹#›</a:t>
            </a:fld>
            <a:endParaRPr lang="en-GB"/>
          </a:p>
        </p:txBody>
      </p:sp>
      <p:sp>
        <p:nvSpPr>
          <p:cNvPr id="17" name="Date Placeholder 4"/>
          <p:cNvSpPr>
            <a:spLocks noGrp="1"/>
          </p:cNvSpPr>
          <p:nvPr>
            <p:ph type="dt" sz="half" idx="11"/>
          </p:nvPr>
        </p:nvSpPr>
        <p:spPr/>
        <p:txBody>
          <a:bodyPr/>
          <a:lstStyle>
            <a:lvl1pPr>
              <a:defRPr/>
            </a:lvl1pPr>
          </a:lstStyle>
          <a:p>
            <a:pPr>
              <a:defRPr/>
            </a:pPr>
            <a:endParaRPr lang="en-GB"/>
          </a:p>
        </p:txBody>
      </p:sp>
      <p:sp>
        <p:nvSpPr>
          <p:cNvPr id="18" name="Footer Placeholder 5"/>
          <p:cNvSpPr>
            <a:spLocks noGrp="1"/>
          </p:cNvSpPr>
          <p:nvPr>
            <p:ph type="ftr" sz="quarter" idx="12"/>
          </p:nvPr>
        </p:nvSpPr>
        <p:spPr>
          <a:xfrm>
            <a:off x="301625" y="6410325"/>
            <a:ext cx="3382963" cy="366713"/>
          </a:xfrm>
        </p:spPr>
        <p:txBody>
          <a:bodyPr/>
          <a:lstStyle>
            <a:lvl1pPr>
              <a:defRPr/>
            </a:lvl1pPr>
          </a:lstStyle>
          <a:p>
            <a:pPr>
              <a:defRPr/>
            </a:pPr>
            <a:endParaRPr lang="en-GB"/>
          </a:p>
        </p:txBody>
      </p:sp>
    </p:spTree>
    <p:extLst>
      <p:ext uri="{BB962C8B-B14F-4D97-AF65-F5344CB8AC3E}">
        <p14:creationId xmlns:p14="http://schemas.microsoft.com/office/powerpoint/2010/main" val="3162270248"/>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eaLnBrk="1" hangingPunct="1">
              <a:defRPr/>
            </a:pPr>
            <a:endParaRPr lang="en-US">
              <a:latin typeface="Arial" charset="0"/>
            </a:endParaRPr>
          </a:p>
        </p:txBody>
      </p:sp>
      <p:sp>
        <p:nvSpPr>
          <p:cNvPr id="6"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smtClean="0"/>
          </a:p>
        </p:txBody>
      </p:sp>
      <p:sp>
        <p:nvSpPr>
          <p:cNvPr id="7" name="Rectangle 21"/>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smtClean="0"/>
          </a:p>
        </p:txBody>
      </p:sp>
      <p:sp>
        <p:nvSpPr>
          <p:cNvPr id="8" name="Rectangle 23"/>
          <p:cNvSpPr>
            <a:spLocks noChangeArrowheads="1"/>
          </p:cNvSpPr>
          <p:nvPr/>
        </p:nvSpPr>
        <p:spPr bwMode="white">
          <a:xfrm>
            <a:off x="0" y="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smtClean="0"/>
          </a:p>
        </p:txBody>
      </p:sp>
      <p:sp>
        <p:nvSpPr>
          <p:cNvPr id="9" name="Rectangle 24"/>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smtClean="0"/>
          </a:p>
        </p:txBody>
      </p:sp>
      <p:sp>
        <p:nvSpPr>
          <p:cNvPr id="10" name="Rectangle 9"/>
          <p:cNvSpPr>
            <a:spLocks noChangeArrowheads="1"/>
          </p:cNvSpPr>
          <p:nvPr/>
        </p:nvSpPr>
        <p:spPr bwMode="auto">
          <a:xfrm>
            <a:off x="152400" y="152400"/>
            <a:ext cx="8832850"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hangingPunct="1">
              <a:defRPr/>
            </a:pPr>
            <a:endParaRPr lang="en-US">
              <a:latin typeface="Arial" charset="0"/>
            </a:endParaRPr>
          </a:p>
        </p:txBody>
      </p:sp>
      <p:sp>
        <p:nvSpPr>
          <p:cNvPr id="11" name="Rectangle 10"/>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2" name="Rectangle 11"/>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1" hangingPunct="1">
              <a:defRPr/>
            </a:pPr>
            <a:endParaRPr lang="en-US" dirty="0">
              <a:latin typeface="Arial" charset="0"/>
            </a:endParaRPr>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hangingPunct="1">
              <a:defRPr/>
            </a:pPr>
            <a:endParaRPr lang="en-US">
              <a:latin typeface="Arial" charset="0"/>
            </a:endParaRPr>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3000375" y="609600"/>
            <a:ext cx="5867400" cy="4267200"/>
          </a:xfrm>
        </p:spPr>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pPr>
              <a:defRPr/>
            </a:pPr>
            <a:fld id="{7F07FF62-2AD7-4E65-9D46-41E170439017}" type="slidenum">
              <a:rPr lang="en-GB"/>
              <a:pPr>
                <a:defRPr/>
              </a:pPr>
              <a:t>‹#›</a:t>
            </a:fld>
            <a:endParaRPr lang="en-GB"/>
          </a:p>
        </p:txBody>
      </p:sp>
      <p:sp>
        <p:nvSpPr>
          <p:cNvPr id="17" name="Date Placeholder 4"/>
          <p:cNvSpPr>
            <a:spLocks noGrp="1"/>
          </p:cNvSpPr>
          <p:nvPr>
            <p:ph type="dt" sz="half" idx="11"/>
          </p:nvPr>
        </p:nvSpPr>
        <p:spPr>
          <a:xfrm>
            <a:off x="5788025" y="6405563"/>
            <a:ext cx="3044825" cy="365125"/>
          </a:xfrm>
        </p:spPr>
        <p:txBody>
          <a:bodyPr/>
          <a:lstStyle>
            <a:lvl1pPr>
              <a:defRPr/>
            </a:lvl1pPr>
          </a:lstStyle>
          <a:p>
            <a:pPr>
              <a:defRPr/>
            </a:pPr>
            <a:endParaRPr lang="en-GB"/>
          </a:p>
        </p:txBody>
      </p:sp>
      <p:sp>
        <p:nvSpPr>
          <p:cNvPr id="18" name="Footer Placeholder 5"/>
          <p:cNvSpPr>
            <a:spLocks noGrp="1"/>
          </p:cNvSpPr>
          <p:nvPr>
            <p:ph type="ftr" sz="quarter" idx="12"/>
          </p:nvPr>
        </p:nvSpPr>
        <p:spPr>
          <a:xfrm>
            <a:off x="301625" y="6410325"/>
            <a:ext cx="3584575" cy="366713"/>
          </a:xfrm>
        </p:spPr>
        <p:txBody>
          <a:bodyPr/>
          <a:lstStyle>
            <a:lvl1pPr>
              <a:defRPr/>
            </a:lvl1pPr>
          </a:lstStyle>
          <a:p>
            <a:pPr>
              <a:defRPr/>
            </a:pPr>
            <a:endParaRPr lang="en-GB"/>
          </a:p>
        </p:txBody>
      </p:sp>
    </p:spTree>
    <p:extLst>
      <p:ext uri="{BB962C8B-B14F-4D97-AF65-F5344CB8AC3E}">
        <p14:creationId xmlns:p14="http://schemas.microsoft.com/office/powerpoint/2010/main" val="22315981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6"/>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smtClean="0"/>
          </a:p>
        </p:txBody>
      </p:sp>
      <p:sp>
        <p:nvSpPr>
          <p:cNvPr id="1027" name="Rectangle 15"/>
          <p:cNvSpPr>
            <a:spLocks noChangeArrowheads="1"/>
          </p:cNvSpPr>
          <p:nvPr/>
        </p:nvSpPr>
        <p:spPr bwMode="white">
          <a:xfrm>
            <a:off x="0" y="0"/>
            <a:ext cx="9144000" cy="1393825"/>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smtClean="0"/>
          </a:p>
        </p:txBody>
      </p:sp>
      <p:sp>
        <p:nvSpPr>
          <p:cNvPr id="1028" name="Rectangle 17"/>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smtClean="0"/>
          </a:p>
        </p:txBody>
      </p:sp>
      <p:sp>
        <p:nvSpPr>
          <p:cNvPr id="1029" name="Rectangle 18"/>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smtClean="0"/>
          </a:p>
        </p:txBody>
      </p:sp>
      <p:sp>
        <p:nvSpPr>
          <p:cNvPr id="9" name="Rectangle 8"/>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hangingPunct="1">
              <a:defRPr/>
            </a:pPr>
            <a:endParaRPr lang="en-US">
              <a:latin typeface="Arial" charset="0"/>
            </a:endParaRPr>
          </a:p>
        </p:txBody>
      </p:sp>
      <p:sp>
        <p:nvSpPr>
          <p:cNvPr id="14" name="Date Placeholder 13"/>
          <p:cNvSpPr>
            <a:spLocks noGrp="1"/>
          </p:cNvSpPr>
          <p:nvPr>
            <p:ph type="dt" sz="half" idx="2"/>
          </p:nvPr>
        </p:nvSpPr>
        <p:spPr>
          <a:xfrm>
            <a:off x="5791200" y="6405563"/>
            <a:ext cx="3044825" cy="365125"/>
          </a:xfrm>
          <a:prstGeom prst="rect">
            <a:avLst/>
          </a:prstGeom>
        </p:spPr>
        <p:txBody>
          <a:bodyPr vert="horz"/>
          <a:lstStyle>
            <a:lvl1pPr algn="r" eaLnBrk="1" latinLnBrk="0" hangingPunct="1">
              <a:defRPr kumimoji="0" sz="1400">
                <a:solidFill>
                  <a:srgbClr val="FFFFFF"/>
                </a:solidFill>
                <a:latin typeface="Arial" charset="0"/>
              </a:defRPr>
            </a:lvl1pPr>
          </a:lstStyle>
          <a:p>
            <a:pPr>
              <a:defRPr/>
            </a:pPr>
            <a:endParaRPr lang="en-GB"/>
          </a:p>
        </p:txBody>
      </p:sp>
      <p:sp>
        <p:nvSpPr>
          <p:cNvPr id="3" name="Footer Placeholder 2"/>
          <p:cNvSpPr>
            <a:spLocks noGrp="1"/>
          </p:cNvSpPr>
          <p:nvPr>
            <p:ph type="ftr" sz="quarter" idx="3"/>
          </p:nvPr>
        </p:nvSpPr>
        <p:spPr>
          <a:xfrm>
            <a:off x="304800" y="6410325"/>
            <a:ext cx="3581400" cy="366713"/>
          </a:xfrm>
          <a:prstGeom prst="rect">
            <a:avLst/>
          </a:prstGeom>
        </p:spPr>
        <p:txBody>
          <a:bodyPr vert="horz"/>
          <a:lstStyle>
            <a:lvl1pPr algn="l" eaLnBrk="1" latinLnBrk="0" hangingPunct="1">
              <a:defRPr kumimoji="0" sz="1200">
                <a:solidFill>
                  <a:srgbClr val="FFFFFF"/>
                </a:solidFill>
                <a:latin typeface="Arial" charset="0"/>
              </a:defRPr>
            </a:lvl1pPr>
          </a:lstStyle>
          <a:p>
            <a:pPr>
              <a:defRPr/>
            </a:pPr>
            <a:endParaRPr lang="en-GB"/>
          </a:p>
        </p:txBody>
      </p:sp>
      <p:sp>
        <p:nvSpPr>
          <p:cNvPr id="8" name="Rectangle 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1" hangingPunct="1">
              <a:defRPr/>
            </a:pPr>
            <a:endParaRPr lang="en-US" dirty="0">
              <a:latin typeface="Arial" charset="0"/>
            </a:endParaRPr>
          </a:p>
        </p:txBody>
      </p:sp>
      <p:sp>
        <p:nvSpPr>
          <p:cNvPr id="10" name="Straight Connector 9"/>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eaLnBrk="1" hangingPunct="1">
              <a:defRPr/>
            </a:pPr>
            <a:endParaRPr lang="en-US">
              <a:latin typeface="Arial" charset="0"/>
            </a:endParaRPr>
          </a:p>
        </p:txBody>
      </p:sp>
      <p:sp>
        <p:nvSpPr>
          <p:cNvPr id="12" name="Oval 11"/>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5" name="Oval 14"/>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3" name="Slide Number Placeholder 22"/>
          <p:cNvSpPr>
            <a:spLocks noGrp="1"/>
          </p:cNvSpPr>
          <p:nvPr>
            <p:ph type="sldNum" sz="quarter" idx="4"/>
          </p:nvPr>
        </p:nvSpPr>
        <p:spPr>
          <a:xfrm>
            <a:off x="4343400" y="1039813"/>
            <a:ext cx="457200" cy="441325"/>
          </a:xfrm>
          <a:prstGeom prst="rect">
            <a:avLst/>
          </a:prstGeom>
        </p:spPr>
        <p:txBody>
          <a:bodyPr vert="horz" wrap="square" lIns="45720" tIns="45720" rIns="45720" bIns="45720" numCol="1" anchor="ctr" anchorCtr="0" compatLnSpc="1">
            <a:prstTxWarp prst="textNoShape">
              <a:avLst/>
            </a:prstTxWarp>
            <a:normAutofit/>
          </a:bodyPr>
          <a:lstStyle>
            <a:lvl1pPr algn="ctr" eaLnBrk="1" hangingPunct="1">
              <a:defRPr sz="1600">
                <a:solidFill>
                  <a:srgbClr val="7B9899"/>
                </a:solidFill>
              </a:defRPr>
            </a:lvl1pPr>
          </a:lstStyle>
          <a:p>
            <a:pPr>
              <a:defRPr/>
            </a:pPr>
            <a:fld id="{C3B54A4A-F0A5-4E7A-AA13-1CF5125EF6F1}" type="slidenum">
              <a:rPr lang="en-GB"/>
              <a:pPr>
                <a:defRPr/>
              </a:pPr>
              <a:t>‹#›</a:t>
            </a:fld>
            <a:endParaRPr lang="en-GB"/>
          </a:p>
        </p:txBody>
      </p:sp>
      <p:sp>
        <p:nvSpPr>
          <p:cNvPr id="1038" name="Title Placeholder 21"/>
          <p:cNvSpPr>
            <a:spLocks noGrp="1"/>
          </p:cNvSpPr>
          <p:nvPr>
            <p:ph type="title"/>
          </p:nvPr>
        </p:nvSpPr>
        <p:spPr bwMode="auto">
          <a:xfrm>
            <a:off x="301625" y="228600"/>
            <a:ext cx="8534400"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039" name="Text Placeholder 12"/>
          <p:cNvSpPr>
            <a:spLocks noGrp="1"/>
          </p:cNvSpPr>
          <p:nvPr>
            <p:ph type="body" idx="1"/>
          </p:nvPr>
        </p:nvSpPr>
        <p:spPr bwMode="auto">
          <a:xfrm>
            <a:off x="301625" y="1524000"/>
            <a:ext cx="8534400" cy="4598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Tree>
  </p:cSld>
  <p:clrMap bg1="lt1" tx1="dk1" bg2="lt2" tx2="dk2" accent1="accent1" accent2="accent2" accent3="accent3" accent4="accent4" accent5="accent5" accent6="accent6" hlink="hlink" folHlink="folHlink"/>
  <p:sldLayoutIdLst>
    <p:sldLayoutId id="2147483863" r:id="rId1"/>
    <p:sldLayoutId id="2147483864" r:id="rId2"/>
    <p:sldLayoutId id="2147483865" r:id="rId3"/>
    <p:sldLayoutId id="2147483866" r:id="rId4"/>
    <p:sldLayoutId id="2147483867" r:id="rId5"/>
    <p:sldLayoutId id="2147483868" r:id="rId6"/>
    <p:sldLayoutId id="2147483869" r:id="rId7"/>
    <p:sldLayoutId id="2147483870" r:id="rId8"/>
    <p:sldLayoutId id="2147483871" r:id="rId9"/>
    <p:sldLayoutId id="2147483872" r:id="rId10"/>
    <p:sldLayoutId id="2147483873" r:id="rId11"/>
  </p:sldLayoutIdLst>
  <p:txStyles>
    <p:titleStyle>
      <a:lvl1pPr algn="ctr" rtl="0" eaLnBrk="0" fontAlgn="base" hangingPunct="0">
        <a:spcBef>
          <a:spcPct val="0"/>
        </a:spcBef>
        <a:spcAft>
          <a:spcPct val="0"/>
        </a:spcAft>
        <a:defRPr sz="3300" kern="1200">
          <a:solidFill>
            <a:srgbClr val="7B9899"/>
          </a:solidFill>
          <a:latin typeface="+mj-lt"/>
          <a:ea typeface="+mj-ea"/>
          <a:cs typeface="+mj-cs"/>
        </a:defRPr>
      </a:lvl1pPr>
      <a:lvl2pPr algn="ctr" rtl="0" eaLnBrk="0" fontAlgn="base" hangingPunct="0">
        <a:spcBef>
          <a:spcPct val="0"/>
        </a:spcBef>
        <a:spcAft>
          <a:spcPct val="0"/>
        </a:spcAft>
        <a:defRPr sz="3300">
          <a:solidFill>
            <a:srgbClr val="7B9899"/>
          </a:solidFill>
          <a:latin typeface="Georgia" pitchFamily="18" charset="0"/>
        </a:defRPr>
      </a:lvl2pPr>
      <a:lvl3pPr algn="ctr" rtl="0" eaLnBrk="0" fontAlgn="base" hangingPunct="0">
        <a:spcBef>
          <a:spcPct val="0"/>
        </a:spcBef>
        <a:spcAft>
          <a:spcPct val="0"/>
        </a:spcAft>
        <a:defRPr sz="3300">
          <a:solidFill>
            <a:srgbClr val="7B9899"/>
          </a:solidFill>
          <a:latin typeface="Georgia" pitchFamily="18" charset="0"/>
        </a:defRPr>
      </a:lvl3pPr>
      <a:lvl4pPr algn="ctr" rtl="0" eaLnBrk="0" fontAlgn="base" hangingPunct="0">
        <a:spcBef>
          <a:spcPct val="0"/>
        </a:spcBef>
        <a:spcAft>
          <a:spcPct val="0"/>
        </a:spcAft>
        <a:defRPr sz="3300">
          <a:solidFill>
            <a:srgbClr val="7B9899"/>
          </a:solidFill>
          <a:latin typeface="Georgia" pitchFamily="18" charset="0"/>
        </a:defRPr>
      </a:lvl4pPr>
      <a:lvl5pPr algn="ctr" rtl="0" eaLnBrk="0" fontAlgn="base" hangingPunct="0">
        <a:spcBef>
          <a:spcPct val="0"/>
        </a:spcBef>
        <a:spcAft>
          <a:spcPct val="0"/>
        </a:spcAft>
        <a:defRPr sz="3300">
          <a:solidFill>
            <a:srgbClr val="7B9899"/>
          </a:solidFill>
          <a:latin typeface="Georgia" pitchFamily="18" charset="0"/>
        </a:defRPr>
      </a:lvl5pPr>
      <a:lvl6pPr marL="457200" algn="ctr" rtl="0" fontAlgn="base">
        <a:spcBef>
          <a:spcPct val="0"/>
        </a:spcBef>
        <a:spcAft>
          <a:spcPct val="0"/>
        </a:spcAft>
        <a:defRPr sz="3300">
          <a:solidFill>
            <a:srgbClr val="7B9899"/>
          </a:solidFill>
          <a:latin typeface="Georgia" pitchFamily="18" charset="0"/>
        </a:defRPr>
      </a:lvl6pPr>
      <a:lvl7pPr marL="914400" algn="ctr" rtl="0" fontAlgn="base">
        <a:spcBef>
          <a:spcPct val="0"/>
        </a:spcBef>
        <a:spcAft>
          <a:spcPct val="0"/>
        </a:spcAft>
        <a:defRPr sz="3300">
          <a:solidFill>
            <a:srgbClr val="7B9899"/>
          </a:solidFill>
          <a:latin typeface="Georgia" pitchFamily="18" charset="0"/>
        </a:defRPr>
      </a:lvl7pPr>
      <a:lvl8pPr marL="1371600" algn="ctr" rtl="0" fontAlgn="base">
        <a:spcBef>
          <a:spcPct val="0"/>
        </a:spcBef>
        <a:spcAft>
          <a:spcPct val="0"/>
        </a:spcAft>
        <a:defRPr sz="3300">
          <a:solidFill>
            <a:srgbClr val="7B9899"/>
          </a:solidFill>
          <a:latin typeface="Georgia" pitchFamily="18" charset="0"/>
        </a:defRPr>
      </a:lvl8pPr>
      <a:lvl9pPr marL="1828800" algn="ctr" rtl="0" fontAlgn="base">
        <a:spcBef>
          <a:spcPct val="0"/>
        </a:spcBef>
        <a:spcAft>
          <a:spcPct val="0"/>
        </a:spcAft>
        <a:defRPr sz="3300">
          <a:solidFill>
            <a:srgbClr val="7B9899"/>
          </a:solidFill>
          <a:latin typeface="Georgia" pitchFamily="18" charset="0"/>
        </a:defRPr>
      </a:lvl9pPr>
    </p:titleStyle>
    <p:bodyStyle>
      <a:lvl1pPr marL="273050" indent="-273050" algn="l" rtl="0" eaLnBrk="0" fontAlgn="base" hangingPunct="0">
        <a:spcBef>
          <a:spcPct val="20000"/>
        </a:spcBef>
        <a:spcAft>
          <a:spcPct val="0"/>
        </a:spcAft>
        <a:buClr>
          <a:schemeClr val="accent1"/>
        </a:buClr>
        <a:buSzPct val="85000"/>
        <a:buFont typeface="Wingdings 2" panose="05020102010507070707" pitchFamily="18" charset="2"/>
        <a:buChar char=""/>
        <a:defRPr sz="2700" kern="1200">
          <a:solidFill>
            <a:schemeClr val="tx1"/>
          </a:solidFill>
          <a:latin typeface="+mn-lt"/>
          <a:ea typeface="+mn-ea"/>
          <a:cs typeface="+mn-cs"/>
        </a:defRPr>
      </a:lvl1pPr>
      <a:lvl2pPr marL="547688" indent="-273050" algn="l" rtl="0" eaLnBrk="0" fontAlgn="base" hangingPunct="0">
        <a:spcBef>
          <a:spcPct val="20000"/>
        </a:spcBef>
        <a:spcAft>
          <a:spcPct val="0"/>
        </a:spcAft>
        <a:buClr>
          <a:schemeClr val="accent2"/>
        </a:buClr>
        <a:buSzPct val="70000"/>
        <a:buFont typeface="Wingdings" panose="05000000000000000000" pitchFamily="2" charset="2"/>
        <a:buChar char=""/>
        <a:defRPr sz="2200" kern="1200">
          <a:solidFill>
            <a:schemeClr val="tx2"/>
          </a:solidFill>
          <a:latin typeface="+mn-lt"/>
          <a:ea typeface="+mn-ea"/>
          <a:cs typeface="+mn-cs"/>
        </a:defRPr>
      </a:lvl2pPr>
      <a:lvl3pPr marL="822325" indent="-228600" algn="l" rtl="0" eaLnBrk="0" fontAlgn="base" hangingPunct="0">
        <a:spcBef>
          <a:spcPct val="20000"/>
        </a:spcBef>
        <a:spcAft>
          <a:spcPct val="0"/>
        </a:spcAft>
        <a:buClr>
          <a:srgbClr val="8CADAE"/>
        </a:buClr>
        <a:buSzPct val="75000"/>
        <a:buFont typeface="Wingdings 2" panose="05020102010507070707" pitchFamily="18" charset="2"/>
        <a:buChar char=""/>
        <a:defRPr sz="2000" kern="1200">
          <a:solidFill>
            <a:schemeClr val="tx1"/>
          </a:solidFill>
          <a:latin typeface="+mn-lt"/>
          <a:ea typeface="+mn-ea"/>
          <a:cs typeface="+mn-cs"/>
        </a:defRPr>
      </a:lvl3pPr>
      <a:lvl4pPr marL="1096963" indent="-228600" algn="l" rtl="0" eaLnBrk="0" fontAlgn="base" hangingPunct="0">
        <a:spcBef>
          <a:spcPct val="20000"/>
        </a:spcBef>
        <a:spcAft>
          <a:spcPct val="0"/>
        </a:spcAft>
        <a:buClr>
          <a:srgbClr val="8C7B70"/>
        </a:buClr>
        <a:buSzPct val="70000"/>
        <a:buFont typeface="Wingdings" panose="05000000000000000000" pitchFamily="2" charset="2"/>
        <a:buChar char=""/>
        <a:defRPr sz="2000" kern="1200">
          <a:solidFill>
            <a:schemeClr val="tx2"/>
          </a:solidFill>
          <a:latin typeface="+mn-lt"/>
          <a:ea typeface="+mn-ea"/>
          <a:cs typeface="+mn-cs"/>
        </a:defRPr>
      </a:lvl4pPr>
      <a:lvl5pPr marL="1371600" indent="-228600" algn="l" rtl="0" eaLnBrk="0" fontAlgn="base" hangingPunct="0">
        <a:spcBef>
          <a:spcPct val="20000"/>
        </a:spcBef>
        <a:spcAft>
          <a:spcPct val="0"/>
        </a:spcAft>
        <a:buClr>
          <a:srgbClr val="8FB08C"/>
        </a:buClr>
        <a:buChar char="•"/>
        <a:defRPr sz="20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solidFill>
                <a:prstClr val="black"/>
              </a:solidFill>
              <a:latin typeface="Century Schoolbook"/>
            </a:endParaRPr>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lang="en-US" smtClean="0"/>
              <a:t>Click to edit Master title style</a:t>
            </a:r>
            <a:endParaRPr lang="en-US"/>
          </a:p>
        </p:txBody>
      </p:sp>
      <p:sp>
        <p:nvSpPr>
          <p:cNvPr id="2052" name="Text Placeholder 12"/>
          <p:cNvSpPr>
            <a:spLocks noGrp="1"/>
          </p:cNvSpPr>
          <p:nvPr>
            <p:ph type="body" idx="1"/>
          </p:nvPr>
        </p:nvSpPr>
        <p:spPr bwMode="auto">
          <a:xfrm>
            <a:off x="457200" y="1600200"/>
            <a:ext cx="7467600" cy="487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4" name="Date Placeholder 13"/>
          <p:cNvSpPr>
            <a:spLocks noGrp="1"/>
          </p:cNvSpPr>
          <p:nvPr>
            <p:ph type="dt" sz="half" idx="2"/>
          </p:nvPr>
        </p:nvSpPr>
        <p:spPr>
          <a:xfrm rot="5400000">
            <a:off x="7589045" y="1081881"/>
            <a:ext cx="2011362" cy="384175"/>
          </a:xfrm>
          <a:prstGeom prst="rect">
            <a:avLst/>
          </a:prstGeom>
        </p:spPr>
        <p:txBody>
          <a:bodyPr vert="horz" anchor="ctr" anchorCtr="0"/>
          <a:lstStyle>
            <a:lvl1pPr algn="r" eaLnBrk="1" fontAlgn="auto" latinLnBrk="0" hangingPunct="1">
              <a:spcBef>
                <a:spcPts val="0"/>
              </a:spcBef>
              <a:spcAft>
                <a:spcPts val="0"/>
              </a:spcAft>
              <a:defRPr kumimoji="0" sz="1200" smtClean="0">
                <a:solidFill>
                  <a:srgbClr val="575F6D"/>
                </a:solidFill>
                <a:latin typeface="Century Schoolbook"/>
              </a:defRPr>
            </a:lvl1pPr>
          </a:lstStyle>
          <a:p>
            <a:pPr>
              <a:defRPr/>
            </a:pPr>
            <a:fld id="{4202E67C-3B3A-4921-8089-7A9FFFF9CF5F}" type="datetimeFigureOut">
              <a:rPr lang="en-GB"/>
              <a:pPr>
                <a:defRPr/>
              </a:pPr>
              <a:t>24/12/2014</a:t>
            </a:fld>
            <a:endParaRPr lang="en-GB"/>
          </a:p>
        </p:txBody>
      </p:sp>
      <p:sp>
        <p:nvSpPr>
          <p:cNvPr id="3" name="Footer Placeholder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fontAlgn="auto" latinLnBrk="0" hangingPunct="1">
              <a:spcBef>
                <a:spcPts val="0"/>
              </a:spcBef>
              <a:spcAft>
                <a:spcPts val="0"/>
              </a:spcAft>
              <a:defRPr kumimoji="0" sz="1200">
                <a:solidFill>
                  <a:srgbClr val="575F6D"/>
                </a:solidFill>
                <a:latin typeface="Century Schoolbook"/>
              </a:defRPr>
            </a:lvl1pPr>
          </a:lstStyle>
          <a:p>
            <a:pPr>
              <a:defRPr/>
            </a:pPr>
            <a:endParaRPr lang="en-GB"/>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solidFill>
                <a:prstClr val="black"/>
              </a:solidFill>
              <a:latin typeface="Century Schoolbook"/>
            </a:endParaRPr>
          </a:p>
        </p:txBody>
      </p:sp>
      <p:sp>
        <p:nvSpPr>
          <p:cNvPr id="2056" name="Straight Connector 8"/>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solidFill>
                <a:prstClr val="white"/>
              </a:solidFill>
            </a:endParaRPr>
          </a:p>
        </p:txBody>
      </p:sp>
      <p:sp>
        <p:nvSpPr>
          <p:cNvPr id="2058" name="Straight Connector 10"/>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2" name="Oval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solidFill>
                <a:prstClr val="white"/>
              </a:solidFill>
            </a:endParaRPr>
          </a:p>
        </p:txBody>
      </p:sp>
      <p:sp>
        <p:nvSpPr>
          <p:cNvPr id="23" name="Slide Number Placeholder 22"/>
          <p:cNvSpPr>
            <a:spLocks noGrp="1"/>
          </p:cNvSpPr>
          <p:nvPr>
            <p:ph type="sldNum" sz="quarter" idx="4"/>
          </p:nvPr>
        </p:nvSpPr>
        <p:spPr>
          <a:xfrm>
            <a:off x="8129588" y="5734050"/>
            <a:ext cx="609600" cy="520700"/>
          </a:xfrm>
          <a:prstGeom prst="rect">
            <a:avLst/>
          </a:prstGeom>
        </p:spPr>
        <p:txBody>
          <a:bodyPr vert="horz" anchor="ctr"/>
          <a:lstStyle>
            <a:lvl1pPr algn="ctr" eaLnBrk="1" fontAlgn="auto" latinLnBrk="0" hangingPunct="1">
              <a:spcBef>
                <a:spcPts val="0"/>
              </a:spcBef>
              <a:spcAft>
                <a:spcPts val="0"/>
              </a:spcAft>
              <a:defRPr kumimoji="0" sz="1400" b="1" smtClean="0">
                <a:solidFill>
                  <a:srgbClr val="FFFFFF"/>
                </a:solidFill>
                <a:latin typeface="Century Schoolbook"/>
              </a:defRPr>
            </a:lvl1pPr>
          </a:lstStyle>
          <a:p>
            <a:pPr>
              <a:defRPr/>
            </a:pPr>
            <a:fld id="{93B2B19E-3964-4B17-BBCC-F4849987B910}"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874" r:id="rId1"/>
    <p:sldLayoutId id="2147483875" r:id="rId2"/>
    <p:sldLayoutId id="2147483876" r:id="rId3"/>
    <p:sldLayoutId id="2147483877" r:id="rId4"/>
    <p:sldLayoutId id="2147483878" r:id="rId5"/>
    <p:sldLayoutId id="2147483879" r:id="rId6"/>
    <p:sldLayoutId id="2147483880" r:id="rId7"/>
    <p:sldLayoutId id="2147483881" r:id="rId8"/>
    <p:sldLayoutId id="2147483882" r:id="rId9"/>
    <p:sldLayoutId id="2147483883" r:id="rId10"/>
    <p:sldLayoutId id="2147483884" r:id="rId11"/>
  </p:sldLayoutIdLst>
  <p:txStyles>
    <p:titleStyle>
      <a:lvl1pPr algn="l" rtl="0" fontAlgn="base">
        <a:spcBef>
          <a:spcPct val="0"/>
        </a:spcBef>
        <a:spcAft>
          <a:spcPct val="0"/>
        </a:spcAft>
        <a:defRPr sz="3000" kern="1200" cap="small">
          <a:solidFill>
            <a:schemeClr val="tx2"/>
          </a:solidFill>
          <a:latin typeface="+mj-lt"/>
          <a:ea typeface="+mj-ea"/>
          <a:cs typeface="+mj-cs"/>
        </a:defRPr>
      </a:lvl1pPr>
      <a:lvl2pPr algn="l" rtl="0" fontAlgn="base">
        <a:spcBef>
          <a:spcPct val="0"/>
        </a:spcBef>
        <a:spcAft>
          <a:spcPct val="0"/>
        </a:spcAft>
        <a:defRPr sz="3000">
          <a:solidFill>
            <a:schemeClr val="tx2"/>
          </a:solidFill>
          <a:latin typeface="Century Schoolbook" panose="02040604050505020304" pitchFamily="18" charset="0"/>
        </a:defRPr>
      </a:lvl2pPr>
      <a:lvl3pPr algn="l" rtl="0" fontAlgn="base">
        <a:spcBef>
          <a:spcPct val="0"/>
        </a:spcBef>
        <a:spcAft>
          <a:spcPct val="0"/>
        </a:spcAft>
        <a:defRPr sz="3000">
          <a:solidFill>
            <a:schemeClr val="tx2"/>
          </a:solidFill>
          <a:latin typeface="Century Schoolbook" panose="02040604050505020304" pitchFamily="18" charset="0"/>
        </a:defRPr>
      </a:lvl3pPr>
      <a:lvl4pPr algn="l" rtl="0" fontAlgn="base">
        <a:spcBef>
          <a:spcPct val="0"/>
        </a:spcBef>
        <a:spcAft>
          <a:spcPct val="0"/>
        </a:spcAft>
        <a:defRPr sz="3000">
          <a:solidFill>
            <a:schemeClr val="tx2"/>
          </a:solidFill>
          <a:latin typeface="Century Schoolbook" panose="02040604050505020304" pitchFamily="18" charset="0"/>
        </a:defRPr>
      </a:lvl4pPr>
      <a:lvl5pPr algn="l" rtl="0" fontAlgn="base">
        <a:spcBef>
          <a:spcPct val="0"/>
        </a:spcBef>
        <a:spcAft>
          <a:spcPct val="0"/>
        </a:spcAft>
        <a:defRPr sz="3000">
          <a:solidFill>
            <a:schemeClr val="tx2"/>
          </a:solidFill>
          <a:latin typeface="Century Schoolbook" panose="02040604050505020304" pitchFamily="18" charset="0"/>
        </a:defRPr>
      </a:lvl5pPr>
      <a:lvl6pPr marL="457200" algn="l" rtl="0" fontAlgn="base">
        <a:spcBef>
          <a:spcPct val="0"/>
        </a:spcBef>
        <a:spcAft>
          <a:spcPct val="0"/>
        </a:spcAft>
        <a:defRPr sz="3000">
          <a:solidFill>
            <a:schemeClr val="tx2"/>
          </a:solidFill>
          <a:latin typeface="Century Schoolbook" panose="02040604050505020304" pitchFamily="18" charset="0"/>
        </a:defRPr>
      </a:lvl6pPr>
      <a:lvl7pPr marL="914400" algn="l" rtl="0" fontAlgn="base">
        <a:spcBef>
          <a:spcPct val="0"/>
        </a:spcBef>
        <a:spcAft>
          <a:spcPct val="0"/>
        </a:spcAft>
        <a:defRPr sz="3000">
          <a:solidFill>
            <a:schemeClr val="tx2"/>
          </a:solidFill>
          <a:latin typeface="Century Schoolbook" panose="02040604050505020304" pitchFamily="18" charset="0"/>
        </a:defRPr>
      </a:lvl7pPr>
      <a:lvl8pPr marL="1371600" algn="l" rtl="0" fontAlgn="base">
        <a:spcBef>
          <a:spcPct val="0"/>
        </a:spcBef>
        <a:spcAft>
          <a:spcPct val="0"/>
        </a:spcAft>
        <a:defRPr sz="3000">
          <a:solidFill>
            <a:schemeClr val="tx2"/>
          </a:solidFill>
          <a:latin typeface="Century Schoolbook" panose="02040604050505020304" pitchFamily="18" charset="0"/>
        </a:defRPr>
      </a:lvl8pPr>
      <a:lvl9pPr marL="1828800" algn="l" rtl="0" fontAlgn="base">
        <a:spcBef>
          <a:spcPct val="0"/>
        </a:spcBef>
        <a:spcAft>
          <a:spcPct val="0"/>
        </a:spcAft>
        <a:defRPr sz="3000">
          <a:solidFill>
            <a:schemeClr val="tx2"/>
          </a:solidFill>
          <a:latin typeface="Century Schoolbook" panose="02040604050505020304" pitchFamily="18" charset="0"/>
        </a:defRPr>
      </a:lvl9pPr>
    </p:titleStyle>
    <p:bodyStyle>
      <a:lvl1pPr marL="273050" indent="-273050" algn="l" rtl="0" fontAlgn="base">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39763" indent="-273050" algn="l" rtl="0" fontAlgn="base">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563" algn="l" rtl="0" fontAlgn="base">
        <a:spcBef>
          <a:spcPct val="20000"/>
        </a:spcBef>
        <a:spcAft>
          <a:spcPct val="0"/>
        </a:spcAft>
        <a:buClr>
          <a:srgbClr val="E0752F"/>
        </a:buClr>
        <a:buSzPct val="60000"/>
        <a:buFont typeface="Wingdings" panose="05000000000000000000" pitchFamily="2" charset="2"/>
        <a:buChar char=""/>
        <a:defRPr kern="1200">
          <a:solidFill>
            <a:schemeClr val="tx1"/>
          </a:solidFill>
          <a:latin typeface="+mn-lt"/>
          <a:ea typeface="+mn-ea"/>
          <a:cs typeface="+mn-cs"/>
        </a:defRPr>
      </a:lvl3pPr>
      <a:lvl4pPr marL="1187450" indent="-182563" algn="l" rtl="0" fontAlgn="base">
        <a:spcBef>
          <a:spcPct val="20000"/>
        </a:spcBef>
        <a:spcAft>
          <a:spcPct val="0"/>
        </a:spcAft>
        <a:buClr>
          <a:srgbClr val="FEC3AE"/>
        </a:buClr>
        <a:buSzPct val="60000"/>
        <a:buFont typeface="Wingdings" panose="05000000000000000000" pitchFamily="2" charset="2"/>
        <a:buChar char=""/>
        <a:defRPr kern="1200">
          <a:solidFill>
            <a:schemeClr val="tx1"/>
          </a:solidFill>
          <a:latin typeface="+mn-lt"/>
          <a:ea typeface="+mn-ea"/>
          <a:cs typeface="+mn-cs"/>
        </a:defRPr>
      </a:lvl4pPr>
      <a:lvl5pPr marL="1462088" indent="-182563" algn="l" rtl="0" fontAlgn="base">
        <a:spcBef>
          <a:spcPct val="20000"/>
        </a:spcBef>
        <a:spcAft>
          <a:spcPct val="0"/>
        </a:spcAft>
        <a:buClr>
          <a:srgbClr val="BDCAE9"/>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solidFill>
                <a:prstClr val="black"/>
              </a:solidFill>
              <a:latin typeface="Century Schoolbook"/>
            </a:endParaRPr>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lang="en-US" smtClean="0"/>
              <a:t>Click to edit Master title style</a:t>
            </a:r>
            <a:endParaRPr lang="en-US"/>
          </a:p>
        </p:txBody>
      </p:sp>
      <p:sp>
        <p:nvSpPr>
          <p:cNvPr id="3076" name="Text Placeholder 12"/>
          <p:cNvSpPr>
            <a:spLocks noGrp="1"/>
          </p:cNvSpPr>
          <p:nvPr>
            <p:ph type="body" idx="1"/>
          </p:nvPr>
        </p:nvSpPr>
        <p:spPr bwMode="auto">
          <a:xfrm>
            <a:off x="457200" y="1600200"/>
            <a:ext cx="7467600" cy="487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4" name="Date Placeholder 13"/>
          <p:cNvSpPr>
            <a:spLocks noGrp="1"/>
          </p:cNvSpPr>
          <p:nvPr>
            <p:ph type="dt" sz="half" idx="2"/>
          </p:nvPr>
        </p:nvSpPr>
        <p:spPr>
          <a:xfrm rot="5400000">
            <a:off x="7589045" y="1081881"/>
            <a:ext cx="2011362" cy="384175"/>
          </a:xfrm>
          <a:prstGeom prst="rect">
            <a:avLst/>
          </a:prstGeom>
        </p:spPr>
        <p:txBody>
          <a:bodyPr vert="horz" anchor="ctr" anchorCtr="0"/>
          <a:lstStyle>
            <a:lvl1pPr algn="r" eaLnBrk="1" fontAlgn="auto" latinLnBrk="0" hangingPunct="1">
              <a:spcBef>
                <a:spcPts val="0"/>
              </a:spcBef>
              <a:spcAft>
                <a:spcPts val="0"/>
              </a:spcAft>
              <a:defRPr kumimoji="0" sz="1200" smtClean="0">
                <a:solidFill>
                  <a:srgbClr val="575F6D"/>
                </a:solidFill>
                <a:latin typeface="Century Schoolbook"/>
              </a:defRPr>
            </a:lvl1pPr>
          </a:lstStyle>
          <a:p>
            <a:pPr>
              <a:defRPr/>
            </a:pPr>
            <a:fld id="{80D9949F-F87B-45F6-B2D3-B9C0D8D80F1D}" type="datetimeFigureOut">
              <a:rPr lang="en-GB"/>
              <a:pPr>
                <a:defRPr/>
              </a:pPr>
              <a:t>24/12/2014</a:t>
            </a:fld>
            <a:endParaRPr lang="en-GB"/>
          </a:p>
        </p:txBody>
      </p:sp>
      <p:sp>
        <p:nvSpPr>
          <p:cNvPr id="3" name="Footer Placeholder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fontAlgn="auto" latinLnBrk="0" hangingPunct="1">
              <a:spcBef>
                <a:spcPts val="0"/>
              </a:spcBef>
              <a:spcAft>
                <a:spcPts val="0"/>
              </a:spcAft>
              <a:defRPr kumimoji="0" sz="1200">
                <a:solidFill>
                  <a:srgbClr val="575F6D"/>
                </a:solidFill>
                <a:latin typeface="Century Schoolbook"/>
              </a:defRPr>
            </a:lvl1pPr>
          </a:lstStyle>
          <a:p>
            <a:pPr>
              <a:defRPr/>
            </a:pPr>
            <a:endParaRPr lang="en-GB"/>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solidFill>
                <a:prstClr val="black"/>
              </a:solidFill>
              <a:latin typeface="Century Schoolbook"/>
            </a:endParaRPr>
          </a:p>
        </p:txBody>
      </p:sp>
      <p:sp>
        <p:nvSpPr>
          <p:cNvPr id="3080" name="Straight Connector 8"/>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solidFill>
                <a:prstClr val="white"/>
              </a:solidFill>
            </a:endParaRPr>
          </a:p>
        </p:txBody>
      </p:sp>
      <p:sp>
        <p:nvSpPr>
          <p:cNvPr id="3082" name="Straight Connector 10"/>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2" name="Oval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solidFill>
                <a:prstClr val="white"/>
              </a:solidFill>
            </a:endParaRPr>
          </a:p>
        </p:txBody>
      </p:sp>
      <p:sp>
        <p:nvSpPr>
          <p:cNvPr id="23" name="Slide Number Placeholder 22"/>
          <p:cNvSpPr>
            <a:spLocks noGrp="1"/>
          </p:cNvSpPr>
          <p:nvPr>
            <p:ph type="sldNum" sz="quarter" idx="4"/>
          </p:nvPr>
        </p:nvSpPr>
        <p:spPr>
          <a:xfrm>
            <a:off x="8129588" y="5734050"/>
            <a:ext cx="609600" cy="520700"/>
          </a:xfrm>
          <a:prstGeom prst="rect">
            <a:avLst/>
          </a:prstGeom>
        </p:spPr>
        <p:txBody>
          <a:bodyPr vert="horz" anchor="ctr"/>
          <a:lstStyle>
            <a:lvl1pPr algn="ctr" eaLnBrk="1" fontAlgn="auto" latinLnBrk="0" hangingPunct="1">
              <a:spcBef>
                <a:spcPts val="0"/>
              </a:spcBef>
              <a:spcAft>
                <a:spcPts val="0"/>
              </a:spcAft>
              <a:defRPr kumimoji="0" sz="1400" b="1" smtClean="0">
                <a:solidFill>
                  <a:srgbClr val="FFFFFF"/>
                </a:solidFill>
                <a:latin typeface="Century Schoolbook"/>
              </a:defRPr>
            </a:lvl1pPr>
          </a:lstStyle>
          <a:p>
            <a:pPr>
              <a:defRPr/>
            </a:pPr>
            <a:fld id="{43810463-7B9B-49D8-8C7A-FCE44DA3C7B0}"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885" r:id="rId1"/>
    <p:sldLayoutId id="2147483886" r:id="rId2"/>
    <p:sldLayoutId id="2147483887" r:id="rId3"/>
    <p:sldLayoutId id="2147483888" r:id="rId4"/>
    <p:sldLayoutId id="2147483889" r:id="rId5"/>
    <p:sldLayoutId id="2147483890" r:id="rId6"/>
    <p:sldLayoutId id="2147483891" r:id="rId7"/>
    <p:sldLayoutId id="2147483892" r:id="rId8"/>
    <p:sldLayoutId id="2147483893" r:id="rId9"/>
    <p:sldLayoutId id="2147483894" r:id="rId10"/>
    <p:sldLayoutId id="2147483895" r:id="rId11"/>
  </p:sldLayoutIdLst>
  <p:txStyles>
    <p:titleStyle>
      <a:lvl1pPr algn="l" rtl="0" fontAlgn="base">
        <a:spcBef>
          <a:spcPct val="0"/>
        </a:spcBef>
        <a:spcAft>
          <a:spcPct val="0"/>
        </a:spcAft>
        <a:defRPr sz="3000" kern="1200" cap="small">
          <a:solidFill>
            <a:schemeClr val="tx2"/>
          </a:solidFill>
          <a:latin typeface="+mj-lt"/>
          <a:ea typeface="+mj-ea"/>
          <a:cs typeface="+mj-cs"/>
        </a:defRPr>
      </a:lvl1pPr>
      <a:lvl2pPr algn="l" rtl="0" fontAlgn="base">
        <a:spcBef>
          <a:spcPct val="0"/>
        </a:spcBef>
        <a:spcAft>
          <a:spcPct val="0"/>
        </a:spcAft>
        <a:defRPr sz="3000">
          <a:solidFill>
            <a:schemeClr val="tx2"/>
          </a:solidFill>
          <a:latin typeface="Century Schoolbook" panose="02040604050505020304" pitchFamily="18" charset="0"/>
        </a:defRPr>
      </a:lvl2pPr>
      <a:lvl3pPr algn="l" rtl="0" fontAlgn="base">
        <a:spcBef>
          <a:spcPct val="0"/>
        </a:spcBef>
        <a:spcAft>
          <a:spcPct val="0"/>
        </a:spcAft>
        <a:defRPr sz="3000">
          <a:solidFill>
            <a:schemeClr val="tx2"/>
          </a:solidFill>
          <a:latin typeface="Century Schoolbook" panose="02040604050505020304" pitchFamily="18" charset="0"/>
        </a:defRPr>
      </a:lvl3pPr>
      <a:lvl4pPr algn="l" rtl="0" fontAlgn="base">
        <a:spcBef>
          <a:spcPct val="0"/>
        </a:spcBef>
        <a:spcAft>
          <a:spcPct val="0"/>
        </a:spcAft>
        <a:defRPr sz="3000">
          <a:solidFill>
            <a:schemeClr val="tx2"/>
          </a:solidFill>
          <a:latin typeface="Century Schoolbook" panose="02040604050505020304" pitchFamily="18" charset="0"/>
        </a:defRPr>
      </a:lvl4pPr>
      <a:lvl5pPr algn="l" rtl="0" fontAlgn="base">
        <a:spcBef>
          <a:spcPct val="0"/>
        </a:spcBef>
        <a:spcAft>
          <a:spcPct val="0"/>
        </a:spcAft>
        <a:defRPr sz="3000">
          <a:solidFill>
            <a:schemeClr val="tx2"/>
          </a:solidFill>
          <a:latin typeface="Century Schoolbook" panose="02040604050505020304" pitchFamily="18" charset="0"/>
        </a:defRPr>
      </a:lvl5pPr>
      <a:lvl6pPr marL="457200" algn="l" rtl="0" fontAlgn="base">
        <a:spcBef>
          <a:spcPct val="0"/>
        </a:spcBef>
        <a:spcAft>
          <a:spcPct val="0"/>
        </a:spcAft>
        <a:defRPr sz="3000">
          <a:solidFill>
            <a:schemeClr val="tx2"/>
          </a:solidFill>
          <a:latin typeface="Century Schoolbook" panose="02040604050505020304" pitchFamily="18" charset="0"/>
        </a:defRPr>
      </a:lvl6pPr>
      <a:lvl7pPr marL="914400" algn="l" rtl="0" fontAlgn="base">
        <a:spcBef>
          <a:spcPct val="0"/>
        </a:spcBef>
        <a:spcAft>
          <a:spcPct val="0"/>
        </a:spcAft>
        <a:defRPr sz="3000">
          <a:solidFill>
            <a:schemeClr val="tx2"/>
          </a:solidFill>
          <a:latin typeface="Century Schoolbook" panose="02040604050505020304" pitchFamily="18" charset="0"/>
        </a:defRPr>
      </a:lvl7pPr>
      <a:lvl8pPr marL="1371600" algn="l" rtl="0" fontAlgn="base">
        <a:spcBef>
          <a:spcPct val="0"/>
        </a:spcBef>
        <a:spcAft>
          <a:spcPct val="0"/>
        </a:spcAft>
        <a:defRPr sz="3000">
          <a:solidFill>
            <a:schemeClr val="tx2"/>
          </a:solidFill>
          <a:latin typeface="Century Schoolbook" panose="02040604050505020304" pitchFamily="18" charset="0"/>
        </a:defRPr>
      </a:lvl8pPr>
      <a:lvl9pPr marL="1828800" algn="l" rtl="0" fontAlgn="base">
        <a:spcBef>
          <a:spcPct val="0"/>
        </a:spcBef>
        <a:spcAft>
          <a:spcPct val="0"/>
        </a:spcAft>
        <a:defRPr sz="3000">
          <a:solidFill>
            <a:schemeClr val="tx2"/>
          </a:solidFill>
          <a:latin typeface="Century Schoolbook" panose="02040604050505020304" pitchFamily="18" charset="0"/>
        </a:defRPr>
      </a:lvl9pPr>
    </p:titleStyle>
    <p:bodyStyle>
      <a:lvl1pPr marL="273050" indent="-273050" algn="l" rtl="0" fontAlgn="base">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39763" indent="-273050" algn="l" rtl="0" fontAlgn="base">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563" algn="l" rtl="0" fontAlgn="base">
        <a:spcBef>
          <a:spcPct val="20000"/>
        </a:spcBef>
        <a:spcAft>
          <a:spcPct val="0"/>
        </a:spcAft>
        <a:buClr>
          <a:srgbClr val="E0752F"/>
        </a:buClr>
        <a:buSzPct val="60000"/>
        <a:buFont typeface="Wingdings" panose="05000000000000000000" pitchFamily="2" charset="2"/>
        <a:buChar char=""/>
        <a:defRPr kern="1200">
          <a:solidFill>
            <a:schemeClr val="tx1"/>
          </a:solidFill>
          <a:latin typeface="+mn-lt"/>
          <a:ea typeface="+mn-ea"/>
          <a:cs typeface="+mn-cs"/>
        </a:defRPr>
      </a:lvl3pPr>
      <a:lvl4pPr marL="1187450" indent="-182563" algn="l" rtl="0" fontAlgn="base">
        <a:spcBef>
          <a:spcPct val="20000"/>
        </a:spcBef>
        <a:spcAft>
          <a:spcPct val="0"/>
        </a:spcAft>
        <a:buClr>
          <a:srgbClr val="FEC3AE"/>
        </a:buClr>
        <a:buSzPct val="60000"/>
        <a:buFont typeface="Wingdings" panose="05000000000000000000" pitchFamily="2" charset="2"/>
        <a:buChar char=""/>
        <a:defRPr kern="1200">
          <a:solidFill>
            <a:schemeClr val="tx1"/>
          </a:solidFill>
          <a:latin typeface="+mn-lt"/>
          <a:ea typeface="+mn-ea"/>
          <a:cs typeface="+mn-cs"/>
        </a:defRPr>
      </a:lvl4pPr>
      <a:lvl5pPr marL="1462088" indent="-182563" algn="l" rtl="0" fontAlgn="base">
        <a:spcBef>
          <a:spcPct val="20000"/>
        </a:spcBef>
        <a:spcAft>
          <a:spcPct val="0"/>
        </a:spcAft>
        <a:buClr>
          <a:srgbClr val="BDCAE9"/>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5.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684213" y="188913"/>
            <a:ext cx="7416800" cy="273526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latin typeface="Comic Sans MS" pitchFamily="66" charset="0"/>
            </a:endParaRPr>
          </a:p>
        </p:txBody>
      </p:sp>
      <p:sp>
        <p:nvSpPr>
          <p:cNvPr id="6147" name="TextBox 4"/>
          <p:cNvSpPr txBox="1">
            <a:spLocks noChangeArrowheads="1"/>
          </p:cNvSpPr>
          <p:nvPr/>
        </p:nvSpPr>
        <p:spPr bwMode="auto">
          <a:xfrm>
            <a:off x="6516688" y="260350"/>
            <a:ext cx="1727200" cy="400050"/>
          </a:xfrm>
          <a:prstGeom prst="rect">
            <a:avLst/>
          </a:prstGeom>
          <a:noFill/>
          <a:ln w="9525">
            <a:noFill/>
            <a:miter lim="800000"/>
            <a:headEnd/>
            <a:tailEnd/>
          </a:ln>
        </p:spPr>
        <p:txBody>
          <a:bodyPr>
            <a:spAutoFit/>
          </a:bodyPr>
          <a:lstStyle/>
          <a:p>
            <a:pPr eaLnBrk="1" hangingPunct="1">
              <a:defRPr/>
            </a:pPr>
            <a:fld id="{A0633457-C8FD-4601-AA5B-DE8205BEF420}" type="datetime1">
              <a:rPr lang="en-GB" sz="2000" u="sng">
                <a:latin typeface="+mn-lt"/>
              </a:rPr>
              <a:pPr eaLnBrk="1" hangingPunct="1">
                <a:defRPr/>
              </a:pPr>
              <a:t>24/12/2014</a:t>
            </a:fld>
            <a:endParaRPr lang="en-GB" sz="2000" u="sng" dirty="0">
              <a:latin typeface="+mn-lt"/>
            </a:endParaRPr>
          </a:p>
        </p:txBody>
      </p:sp>
      <p:sp>
        <p:nvSpPr>
          <p:cNvPr id="6148" name="TextBox 5"/>
          <p:cNvSpPr txBox="1">
            <a:spLocks noChangeArrowheads="1"/>
          </p:cNvSpPr>
          <p:nvPr/>
        </p:nvSpPr>
        <p:spPr bwMode="auto">
          <a:xfrm>
            <a:off x="971550" y="188913"/>
            <a:ext cx="6119813" cy="522287"/>
          </a:xfrm>
          <a:prstGeom prst="rect">
            <a:avLst/>
          </a:prstGeom>
          <a:noFill/>
          <a:ln w="9525">
            <a:noFill/>
            <a:miter lim="800000"/>
            <a:headEnd/>
            <a:tailEnd/>
          </a:ln>
        </p:spPr>
        <p:txBody>
          <a:bodyPr>
            <a:spAutoFit/>
          </a:bodyPr>
          <a:lstStyle/>
          <a:p>
            <a:pPr algn="ctr" eaLnBrk="1" hangingPunct="1">
              <a:defRPr/>
            </a:pPr>
            <a:r>
              <a:rPr lang="en-GB" sz="2800" b="1" u="sng" dirty="0">
                <a:latin typeface="+mn-lt"/>
              </a:rPr>
              <a:t>Enzyme Structure </a:t>
            </a:r>
          </a:p>
        </p:txBody>
      </p:sp>
      <p:cxnSp>
        <p:nvCxnSpPr>
          <p:cNvPr id="9" name="Straight Connector 8"/>
          <p:cNvCxnSpPr/>
          <p:nvPr/>
        </p:nvCxnSpPr>
        <p:spPr>
          <a:xfrm>
            <a:off x="684213" y="692150"/>
            <a:ext cx="7416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684213" y="1125538"/>
            <a:ext cx="7416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684213" y="1628775"/>
            <a:ext cx="7416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684213" y="2060575"/>
            <a:ext cx="7426325" cy="127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684213" y="2492375"/>
            <a:ext cx="74295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684213" y="2924175"/>
            <a:ext cx="7383462" cy="6350"/>
          </a:xfrm>
          <a:prstGeom prst="line">
            <a:avLst/>
          </a:prstGeom>
        </p:spPr>
        <p:style>
          <a:lnRef idx="1">
            <a:schemeClr val="accent1"/>
          </a:lnRef>
          <a:fillRef idx="0">
            <a:schemeClr val="accent1"/>
          </a:fillRef>
          <a:effectRef idx="0">
            <a:schemeClr val="accent1"/>
          </a:effectRef>
          <a:fontRef idx="minor">
            <a:schemeClr val="tx1"/>
          </a:fontRef>
        </p:style>
      </p:cxnSp>
      <p:sp>
        <p:nvSpPr>
          <p:cNvPr id="6157" name="Rectangle 30"/>
          <p:cNvSpPr>
            <a:spLocks noChangeArrowheads="1"/>
          </p:cNvSpPr>
          <p:nvPr/>
        </p:nvSpPr>
        <p:spPr bwMode="auto">
          <a:xfrm>
            <a:off x="971550" y="1196975"/>
            <a:ext cx="6913563" cy="1816100"/>
          </a:xfrm>
          <a:prstGeom prst="rect">
            <a:avLst/>
          </a:prstGeom>
          <a:noFill/>
          <a:ln w="9525">
            <a:noFill/>
            <a:miter lim="800000"/>
            <a:headEnd/>
            <a:tailEnd/>
          </a:ln>
        </p:spPr>
        <p:txBody>
          <a:bodyPr>
            <a:spAutoFit/>
          </a:bodyPr>
          <a:lstStyle/>
          <a:p>
            <a:pPr eaLnBrk="1" hangingPunct="1">
              <a:defRPr/>
            </a:pPr>
            <a:endParaRPr lang="en-GB" sz="2800" dirty="0">
              <a:latin typeface="+mn-lt"/>
            </a:endParaRPr>
          </a:p>
          <a:p>
            <a:pPr eaLnBrk="1" hangingPunct="1">
              <a:buFont typeface="Arial" charset="0"/>
              <a:buChar char="•"/>
              <a:defRPr/>
            </a:pPr>
            <a:r>
              <a:rPr lang="en-GB" sz="2800" dirty="0">
                <a:latin typeface="+mn-lt"/>
              </a:rPr>
              <a:t> What is an enzyme &amp; how do they speed up reactions?</a:t>
            </a:r>
          </a:p>
          <a:p>
            <a:pPr eaLnBrk="1" hangingPunct="1">
              <a:defRPr/>
            </a:pPr>
            <a:endParaRPr lang="en-GB" sz="2800" dirty="0">
              <a:latin typeface="Comic Sans MS" pitchFamily="66" charset="0"/>
            </a:endParaRPr>
          </a:p>
        </p:txBody>
      </p:sp>
      <p:pic>
        <p:nvPicPr>
          <p:cNvPr id="38924" name="Picture 2" descr="http://www.chemistry.wustl.edu/~edudev/LabTutorials/HIV/images/enzym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19925" y="2276475"/>
            <a:ext cx="1800225" cy="1308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normAutofit/>
          </a:bodyPr>
          <a:lstStyle/>
          <a:p>
            <a:pPr eaLnBrk="1" fontAlgn="auto" hangingPunct="1">
              <a:spcAft>
                <a:spcPts val="0"/>
              </a:spcAft>
              <a:defRPr/>
            </a:pPr>
            <a:r>
              <a:rPr lang="en-GB" b="1" dirty="0" smtClean="0">
                <a:solidFill>
                  <a:srgbClr val="C00000"/>
                </a:solidFill>
                <a:effectLst>
                  <a:outerShdw blurRad="38100" dist="38100" dir="2700000" algn="tl">
                    <a:srgbClr val="000000">
                      <a:alpha val="43137"/>
                    </a:srgbClr>
                  </a:outerShdw>
                </a:effectLst>
              </a:rPr>
              <a:t>Enzyme Cartoon</a:t>
            </a:r>
            <a:endParaRPr lang="en-GB" b="1" dirty="0">
              <a:solidFill>
                <a:srgbClr val="C00000"/>
              </a:solidFill>
              <a:effectLst>
                <a:outerShdw blurRad="38100" dist="38100" dir="2700000" algn="tl">
                  <a:srgbClr val="000000">
                    <a:alpha val="43137"/>
                  </a:srgbClr>
                </a:outerShdw>
              </a:effectLst>
            </a:endParaRPr>
          </a:p>
        </p:txBody>
      </p:sp>
      <p:sp>
        <p:nvSpPr>
          <p:cNvPr id="50179" name="Rectangle 3"/>
          <p:cNvSpPr>
            <a:spLocks noGrp="1" noChangeArrowheads="1"/>
          </p:cNvSpPr>
          <p:nvPr>
            <p:ph sz="quarter" idx="1"/>
          </p:nvPr>
        </p:nvSpPr>
        <p:spPr>
          <a:xfrm>
            <a:off x="301625" y="1527175"/>
            <a:ext cx="8504238" cy="4572000"/>
          </a:xfrm>
        </p:spPr>
        <p:txBody>
          <a:bodyPr/>
          <a:lstStyle/>
          <a:p>
            <a:pPr eaLnBrk="1" hangingPunct="1">
              <a:lnSpc>
                <a:spcPct val="90000"/>
              </a:lnSpc>
              <a:buFont typeface="Wingdings 2" panose="05020102010507070707" pitchFamily="18" charset="2"/>
              <a:buNone/>
            </a:pPr>
            <a:r>
              <a:rPr lang="en-GB" altLang="en-US" smtClean="0">
                <a:solidFill>
                  <a:srgbClr val="C00000"/>
                </a:solidFill>
              </a:rPr>
              <a:t>To show that you understand the lock and key model of enzyme activity you must:</a:t>
            </a:r>
          </a:p>
          <a:p>
            <a:pPr eaLnBrk="1" hangingPunct="1">
              <a:lnSpc>
                <a:spcPct val="90000"/>
              </a:lnSpc>
            </a:pPr>
            <a:r>
              <a:rPr lang="en-GB" altLang="en-US" smtClean="0"/>
              <a:t> Write the statements in the correct space on your cartoon strip</a:t>
            </a:r>
          </a:p>
          <a:p>
            <a:pPr eaLnBrk="1" hangingPunct="1">
              <a:lnSpc>
                <a:spcPct val="90000"/>
              </a:lnSpc>
            </a:pPr>
            <a:r>
              <a:rPr lang="en-GB" altLang="en-US" smtClean="0"/>
              <a:t> Draw diagrams to illustrate what is happening at each stage in the Breaker cartoon</a:t>
            </a:r>
          </a:p>
          <a:p>
            <a:pPr eaLnBrk="1" hangingPunct="1">
              <a:lnSpc>
                <a:spcPct val="90000"/>
              </a:lnSpc>
              <a:buFont typeface="Wingdings 2" panose="05020102010507070707" pitchFamily="18" charset="2"/>
              <a:buNone/>
            </a:pPr>
            <a:endParaRPr lang="en-GB" altLang="en-US" smtClean="0"/>
          </a:p>
        </p:txBody>
      </p:sp>
      <p:sp>
        <p:nvSpPr>
          <p:cNvPr id="50180" name="TextBox 3"/>
          <p:cNvSpPr txBox="1">
            <a:spLocks noChangeArrowheads="1"/>
          </p:cNvSpPr>
          <p:nvPr/>
        </p:nvSpPr>
        <p:spPr bwMode="auto">
          <a:xfrm>
            <a:off x="395288" y="4076700"/>
            <a:ext cx="8280400" cy="20320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eaLnBrk="1" hangingPunct="1">
              <a:spcBef>
                <a:spcPct val="0"/>
              </a:spcBef>
              <a:buClrTx/>
              <a:buSzTx/>
              <a:buFont typeface="Wingdings" panose="05000000000000000000" pitchFamily="2" charset="2"/>
              <a:buChar char="q"/>
            </a:pPr>
            <a:r>
              <a:rPr lang="en-GB" altLang="en-US" sz="1800" b="1">
                <a:solidFill>
                  <a:srgbClr val="C00000"/>
                </a:solidFill>
                <a:latin typeface="Arial" panose="020B0604020202020204" pitchFamily="34" charset="0"/>
              </a:rPr>
              <a:t> The 2 products are released from the enzyme, allowing it to be used over again</a:t>
            </a:r>
          </a:p>
          <a:p>
            <a:pPr eaLnBrk="1" hangingPunct="1">
              <a:spcBef>
                <a:spcPct val="0"/>
              </a:spcBef>
              <a:buClrTx/>
              <a:buSzTx/>
              <a:buFont typeface="Wingdings" panose="05000000000000000000" pitchFamily="2" charset="2"/>
              <a:buChar char="q"/>
            </a:pPr>
            <a:r>
              <a:rPr lang="en-GB" altLang="en-US" sz="1800" b="1">
                <a:solidFill>
                  <a:srgbClr val="C00000"/>
                </a:solidFill>
                <a:latin typeface="Arial" panose="020B0604020202020204" pitchFamily="34" charset="0"/>
              </a:rPr>
              <a:t>The substrate binds to the enzyme active site forming the enzyme substrate complex</a:t>
            </a:r>
          </a:p>
          <a:p>
            <a:pPr eaLnBrk="1" hangingPunct="1">
              <a:spcBef>
                <a:spcPct val="0"/>
              </a:spcBef>
              <a:buClrTx/>
              <a:buSzTx/>
              <a:buFont typeface="Wingdings" panose="05000000000000000000" pitchFamily="2" charset="2"/>
              <a:buChar char="q"/>
            </a:pPr>
            <a:r>
              <a:rPr lang="en-GB" altLang="en-US" sz="1800" b="1">
                <a:solidFill>
                  <a:srgbClr val="C00000"/>
                </a:solidFill>
                <a:latin typeface="Arial" panose="020B0604020202020204" pitchFamily="34" charset="0"/>
              </a:rPr>
              <a:t> The enzyme causes the reaction to happen</a:t>
            </a:r>
          </a:p>
          <a:p>
            <a:pPr eaLnBrk="1" hangingPunct="1">
              <a:spcBef>
                <a:spcPct val="0"/>
              </a:spcBef>
              <a:buClrTx/>
              <a:buSzTx/>
              <a:buFont typeface="Wingdings" panose="05000000000000000000" pitchFamily="2" charset="2"/>
              <a:buChar char="q"/>
            </a:pPr>
            <a:r>
              <a:rPr lang="en-GB" altLang="en-US" sz="1800" b="1">
                <a:solidFill>
                  <a:srgbClr val="C00000"/>
                </a:solidFill>
                <a:latin typeface="Arial" panose="020B0604020202020204" pitchFamily="34" charset="0"/>
              </a:rPr>
              <a:t> Enzymes have an active site which is complimentary to the shape of the substrate molecule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825" y="333375"/>
            <a:ext cx="4552950" cy="758825"/>
          </a:xfrm>
        </p:spPr>
        <p:txBody>
          <a:bodyPr>
            <a:normAutofit/>
          </a:bodyPr>
          <a:lstStyle/>
          <a:p>
            <a:pPr eaLnBrk="1" fontAlgn="auto" hangingPunct="1">
              <a:spcAft>
                <a:spcPts val="0"/>
              </a:spcAft>
              <a:defRPr/>
            </a:pPr>
            <a:r>
              <a:rPr lang="en-GB" b="1" dirty="0" smtClean="0">
                <a:solidFill>
                  <a:srgbClr val="C00000"/>
                </a:solidFill>
                <a:effectLst>
                  <a:outerShdw blurRad="38100" dist="38100" dir="2700000" algn="tl">
                    <a:srgbClr val="000000">
                      <a:alpha val="43137"/>
                    </a:srgbClr>
                  </a:outerShdw>
                </a:effectLst>
              </a:rPr>
              <a:t>Activation energy</a:t>
            </a:r>
            <a:endParaRPr lang="en-GB" b="1" dirty="0">
              <a:solidFill>
                <a:srgbClr val="C00000"/>
              </a:solidFill>
              <a:effectLst>
                <a:outerShdw blurRad="38100" dist="38100" dir="2700000" algn="tl">
                  <a:srgbClr val="000000">
                    <a:alpha val="43137"/>
                  </a:srgbClr>
                </a:outerShdw>
              </a:effectLst>
            </a:endParaRPr>
          </a:p>
        </p:txBody>
      </p:sp>
      <p:sp>
        <p:nvSpPr>
          <p:cNvPr id="40963" name="Content Placeholder 2"/>
          <p:cNvSpPr>
            <a:spLocks noGrp="1"/>
          </p:cNvSpPr>
          <p:nvPr>
            <p:ph sz="half" idx="1"/>
          </p:nvPr>
        </p:nvSpPr>
        <p:spPr>
          <a:xfrm>
            <a:off x="301625" y="1371600"/>
            <a:ext cx="3262313" cy="4681538"/>
          </a:xfrm>
        </p:spPr>
        <p:txBody>
          <a:bodyPr/>
          <a:lstStyle/>
          <a:p>
            <a:pPr eaLnBrk="1" hangingPunct="1"/>
            <a:r>
              <a:rPr lang="en-GB" altLang="en-US" smtClean="0"/>
              <a:t> The minimum energy needed by particles for a reaction to happen</a:t>
            </a:r>
          </a:p>
          <a:p>
            <a:pPr eaLnBrk="1" hangingPunct="1"/>
            <a:endParaRPr lang="en-GB" altLang="en-US" smtClean="0"/>
          </a:p>
          <a:p>
            <a:pPr eaLnBrk="1" hangingPunct="1"/>
            <a:r>
              <a:rPr lang="en-GB" altLang="en-US" smtClean="0"/>
              <a:t> How can we make the reaction more likely to happen?</a:t>
            </a:r>
          </a:p>
        </p:txBody>
      </p:sp>
      <p:pic>
        <p:nvPicPr>
          <p:cNvPr id="40964" name="Picture 2" descr="http://www.chem.ufl.edu/~itl/2045/matter/FG14_013.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08400" y="2852738"/>
            <a:ext cx="5256213"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65" name="TextBox 5"/>
          <p:cNvSpPr txBox="1">
            <a:spLocks noChangeArrowheads="1"/>
          </p:cNvSpPr>
          <p:nvPr/>
        </p:nvSpPr>
        <p:spPr bwMode="auto">
          <a:xfrm>
            <a:off x="3924300" y="3213100"/>
            <a:ext cx="20161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eaLnBrk="1" hangingPunct="1">
              <a:spcBef>
                <a:spcPct val="0"/>
              </a:spcBef>
              <a:buClrTx/>
              <a:buSzTx/>
              <a:buFontTx/>
              <a:buNone/>
            </a:pPr>
            <a:r>
              <a:rPr lang="en-GB" altLang="en-US" sz="2800" b="1">
                <a:solidFill>
                  <a:srgbClr val="C00000"/>
                </a:solidFill>
                <a:latin typeface="Arial" panose="020B0604020202020204" pitchFamily="34" charset="0"/>
              </a:rPr>
              <a:t>Reactants</a:t>
            </a:r>
          </a:p>
        </p:txBody>
      </p:sp>
      <p:sp>
        <p:nvSpPr>
          <p:cNvPr id="40966" name="TextBox 6"/>
          <p:cNvSpPr txBox="1">
            <a:spLocks noChangeArrowheads="1"/>
          </p:cNvSpPr>
          <p:nvPr/>
        </p:nvSpPr>
        <p:spPr bwMode="auto">
          <a:xfrm>
            <a:off x="7378700" y="4724400"/>
            <a:ext cx="17653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eaLnBrk="1" hangingPunct="1">
              <a:spcBef>
                <a:spcPct val="0"/>
              </a:spcBef>
              <a:buClrTx/>
              <a:buSzTx/>
              <a:buFontTx/>
              <a:buNone/>
            </a:pPr>
            <a:r>
              <a:rPr lang="en-GB" altLang="en-US" sz="2800" b="1">
                <a:solidFill>
                  <a:srgbClr val="C00000"/>
                </a:solidFill>
                <a:latin typeface="Arial" panose="020B0604020202020204" pitchFamily="34" charset="0"/>
              </a:rPr>
              <a:t>Products</a:t>
            </a:r>
          </a:p>
        </p:txBody>
      </p:sp>
      <p:cxnSp>
        <p:nvCxnSpPr>
          <p:cNvPr id="9" name="Straight Arrow Connector 8"/>
          <p:cNvCxnSpPr/>
          <p:nvPr/>
        </p:nvCxnSpPr>
        <p:spPr>
          <a:xfrm rot="5400000" flipH="1" flipV="1">
            <a:off x="6013450" y="3932238"/>
            <a:ext cx="1150937" cy="1588"/>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pic>
        <p:nvPicPr>
          <p:cNvPr id="40968" name="Picture 4" descr="http://www.dkimages.com/discover/previews/914/501973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67400" y="333375"/>
            <a:ext cx="1922463" cy="194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625" y="228600"/>
            <a:ext cx="8534400" cy="758825"/>
          </a:xfrm>
        </p:spPr>
        <p:txBody>
          <a:bodyPr>
            <a:normAutofit/>
          </a:bodyPr>
          <a:lstStyle/>
          <a:p>
            <a:pPr eaLnBrk="1" fontAlgn="auto" hangingPunct="1">
              <a:spcAft>
                <a:spcPts val="0"/>
              </a:spcAft>
              <a:defRPr/>
            </a:pPr>
            <a:r>
              <a:rPr lang="en-GB" b="1" dirty="0" smtClean="0">
                <a:solidFill>
                  <a:srgbClr val="C00000"/>
                </a:solidFill>
                <a:effectLst>
                  <a:outerShdw blurRad="38100" dist="38100" dir="2700000" algn="tl">
                    <a:srgbClr val="000000">
                      <a:alpha val="43137"/>
                    </a:srgbClr>
                  </a:outerShdw>
                </a:effectLst>
              </a:rPr>
              <a:t>What is an enzyme??</a:t>
            </a:r>
            <a:endParaRPr lang="en-GB" b="1" dirty="0">
              <a:solidFill>
                <a:srgbClr val="C00000"/>
              </a:solidFill>
              <a:effectLst>
                <a:outerShdw blurRad="38100" dist="38100" dir="2700000" algn="tl">
                  <a:srgbClr val="000000">
                    <a:alpha val="43137"/>
                  </a:srgbClr>
                </a:outerShdw>
              </a:effectLst>
            </a:endParaRPr>
          </a:p>
        </p:txBody>
      </p:sp>
      <p:sp>
        <p:nvSpPr>
          <p:cNvPr id="41987" name="Content Placeholder 2"/>
          <p:cNvSpPr>
            <a:spLocks noGrp="1"/>
          </p:cNvSpPr>
          <p:nvPr>
            <p:ph sz="half" idx="1"/>
          </p:nvPr>
        </p:nvSpPr>
        <p:spPr>
          <a:xfrm>
            <a:off x="301625" y="1371600"/>
            <a:ext cx="4038600" cy="4681538"/>
          </a:xfrm>
        </p:spPr>
        <p:txBody>
          <a:bodyPr/>
          <a:lstStyle/>
          <a:p>
            <a:pPr eaLnBrk="1" hangingPunct="1"/>
            <a:r>
              <a:rPr lang="en-GB" altLang="en-US" smtClean="0"/>
              <a:t> Biological catalyst</a:t>
            </a:r>
          </a:p>
          <a:p>
            <a:pPr eaLnBrk="1" hangingPunct="1"/>
            <a:r>
              <a:rPr lang="en-GB" altLang="en-US" smtClean="0"/>
              <a:t> Speeds up the chemical reactions within the cell</a:t>
            </a:r>
          </a:p>
          <a:p>
            <a:pPr eaLnBrk="1" hangingPunct="1"/>
            <a:r>
              <a:rPr lang="en-GB" altLang="en-US" smtClean="0"/>
              <a:t> A protein</a:t>
            </a:r>
          </a:p>
          <a:p>
            <a:pPr eaLnBrk="1" hangingPunct="1"/>
            <a:r>
              <a:rPr lang="en-GB" altLang="en-US" smtClean="0"/>
              <a:t> Have a special region called the ‘active site’</a:t>
            </a:r>
          </a:p>
          <a:p>
            <a:pPr eaLnBrk="1" hangingPunct="1"/>
            <a:r>
              <a:rPr lang="en-GB" altLang="en-US" smtClean="0"/>
              <a:t> Lower the activation energy needed for a reaction to occur</a:t>
            </a:r>
          </a:p>
        </p:txBody>
      </p:sp>
      <p:pic>
        <p:nvPicPr>
          <p:cNvPr id="4198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49838" y="1700213"/>
            <a:ext cx="3630612"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GB" dirty="0" smtClean="0"/>
              <a:t>How enzymes work – lock and key method</a:t>
            </a:r>
            <a:endParaRPr lang="en-GB" dirty="0"/>
          </a:p>
        </p:txBody>
      </p:sp>
      <p:pic>
        <p:nvPicPr>
          <p:cNvPr id="43011" name="Picture 2" descr="http://www.skinnersbiology.co.uk/image00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463" y="1844675"/>
            <a:ext cx="8632825" cy="345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a:spLocks noChangeArrowheads="1"/>
          </p:cNvSpPr>
          <p:nvPr/>
        </p:nvSpPr>
        <p:spPr bwMode="auto">
          <a:xfrm>
            <a:off x="277813" y="5732463"/>
            <a:ext cx="2493962"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GB" altLang="en-US">
                <a:solidFill>
                  <a:srgbClr val="000000"/>
                </a:solidFill>
                <a:latin typeface="Century Schoolbook" panose="02040604050505020304" pitchFamily="18" charset="0"/>
              </a:rPr>
              <a:t>Enzyme has the same shaped active site as the substrate</a:t>
            </a:r>
          </a:p>
        </p:txBody>
      </p:sp>
      <p:cxnSp>
        <p:nvCxnSpPr>
          <p:cNvPr id="6" name="Straight Arrow Connector 5"/>
          <p:cNvCxnSpPr/>
          <p:nvPr/>
        </p:nvCxnSpPr>
        <p:spPr>
          <a:xfrm flipV="1">
            <a:off x="539750" y="4724400"/>
            <a:ext cx="503238" cy="8651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 name="Rectangle 7"/>
          <p:cNvSpPr>
            <a:spLocks noChangeArrowheads="1"/>
          </p:cNvSpPr>
          <p:nvPr/>
        </p:nvSpPr>
        <p:spPr bwMode="auto">
          <a:xfrm>
            <a:off x="3132138" y="5797550"/>
            <a:ext cx="249396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GB" altLang="en-US">
                <a:solidFill>
                  <a:srgbClr val="000000"/>
                </a:solidFill>
                <a:latin typeface="Century Schoolbook" panose="02040604050505020304" pitchFamily="18" charset="0"/>
              </a:rPr>
              <a:t>Reaction is catalysed</a:t>
            </a:r>
          </a:p>
        </p:txBody>
      </p:sp>
      <p:sp>
        <p:nvSpPr>
          <p:cNvPr id="9" name="Rectangle 8"/>
          <p:cNvSpPr>
            <a:spLocks noChangeArrowheads="1"/>
          </p:cNvSpPr>
          <p:nvPr/>
        </p:nvSpPr>
        <p:spPr bwMode="auto">
          <a:xfrm>
            <a:off x="5940425" y="5797550"/>
            <a:ext cx="24939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GB" altLang="en-US">
                <a:solidFill>
                  <a:srgbClr val="000000"/>
                </a:solidFill>
                <a:latin typeface="Century Schoolbook" panose="02040604050505020304" pitchFamily="18" charset="0"/>
              </a:rPr>
              <a:t>New products formed</a:t>
            </a:r>
          </a:p>
        </p:txBody>
      </p:sp>
      <p:cxnSp>
        <p:nvCxnSpPr>
          <p:cNvPr id="10" name="Straight Arrow Connector 9"/>
          <p:cNvCxnSpPr/>
          <p:nvPr/>
        </p:nvCxnSpPr>
        <p:spPr>
          <a:xfrm flipV="1">
            <a:off x="3492500" y="4867275"/>
            <a:ext cx="503238" cy="863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6683375" y="4876800"/>
            <a:ext cx="503238" cy="8651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 name="Straight Arrow Connector 3"/>
          <p:cNvCxnSpPr/>
          <p:nvPr/>
        </p:nvCxnSpPr>
        <p:spPr>
          <a:xfrm flipH="1">
            <a:off x="1403350" y="2205038"/>
            <a:ext cx="1368425" cy="1511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Rectangle 14"/>
          <p:cNvSpPr>
            <a:spLocks noChangeArrowheads="1"/>
          </p:cNvSpPr>
          <p:nvPr/>
        </p:nvSpPr>
        <p:spPr bwMode="auto">
          <a:xfrm>
            <a:off x="2771775" y="1817688"/>
            <a:ext cx="249396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GB" altLang="en-US">
                <a:solidFill>
                  <a:srgbClr val="000000"/>
                </a:solidFill>
                <a:latin typeface="Century Schoolbook" panose="02040604050505020304" pitchFamily="18" charset="0"/>
              </a:rPr>
              <a:t>Active Site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9" grpId="0"/>
      <p:bldP spid="1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Box 2"/>
          <p:cNvSpPr txBox="1">
            <a:spLocks noChangeArrowheads="1"/>
          </p:cNvSpPr>
          <p:nvPr/>
        </p:nvSpPr>
        <p:spPr bwMode="auto">
          <a:xfrm>
            <a:off x="1928813" y="428625"/>
            <a:ext cx="5357812" cy="646113"/>
          </a:xfrm>
          <a:prstGeom prst="rect">
            <a:avLst/>
          </a:prstGeom>
          <a:noFill/>
          <a:ln w="9525">
            <a:noFill/>
            <a:miter lim="800000"/>
            <a:headEnd/>
            <a:tailEnd/>
          </a:ln>
        </p:spPr>
        <p:txBody>
          <a:bodyPr>
            <a:spAutoFit/>
          </a:bodyPr>
          <a:lstStyle/>
          <a:p>
            <a:pPr eaLnBrk="1" hangingPunct="1">
              <a:defRPr/>
            </a:pPr>
            <a:r>
              <a:rPr lang="en-GB" sz="3600" b="1" dirty="0">
                <a:solidFill>
                  <a:srgbClr val="FF0000"/>
                </a:solidFill>
                <a:effectLst>
                  <a:outerShdw blurRad="38100" dist="38100" dir="2700000" algn="tl">
                    <a:srgbClr val="000000">
                      <a:alpha val="43137"/>
                    </a:srgbClr>
                  </a:outerShdw>
                </a:effectLst>
                <a:latin typeface="+mn-lt"/>
              </a:rPr>
              <a:t>How do they work?</a:t>
            </a:r>
          </a:p>
        </p:txBody>
      </p:sp>
      <p:pic>
        <p:nvPicPr>
          <p:cNvPr id="4403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5750" y="1714500"/>
            <a:ext cx="8562975" cy="465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4036" name="TextBox 3"/>
          <p:cNvSpPr txBox="1">
            <a:spLocks noChangeArrowheads="1"/>
          </p:cNvSpPr>
          <p:nvPr/>
        </p:nvSpPr>
        <p:spPr bwMode="auto">
          <a:xfrm>
            <a:off x="6929438" y="1928813"/>
            <a:ext cx="235743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eaLnBrk="1" hangingPunct="1">
              <a:spcBef>
                <a:spcPct val="0"/>
              </a:spcBef>
              <a:buClrTx/>
              <a:buSzTx/>
              <a:buFontTx/>
              <a:buNone/>
            </a:pPr>
            <a:r>
              <a:rPr lang="en-GB" altLang="en-US" sz="1800" b="1">
                <a:latin typeface="Arial" panose="020B0604020202020204" pitchFamily="34" charset="0"/>
              </a:rPr>
              <a:t>Enzyme-substrate complex</a:t>
            </a:r>
          </a:p>
        </p:txBody>
      </p:sp>
      <p:sp>
        <p:nvSpPr>
          <p:cNvPr id="44037" name="TextBox 4"/>
          <p:cNvSpPr txBox="1">
            <a:spLocks noChangeArrowheads="1"/>
          </p:cNvSpPr>
          <p:nvPr/>
        </p:nvSpPr>
        <p:spPr bwMode="auto">
          <a:xfrm>
            <a:off x="395288" y="5732463"/>
            <a:ext cx="1439862" cy="461962"/>
          </a:xfrm>
          <a:prstGeom prst="rect">
            <a:avLst/>
          </a:prstGeom>
          <a:noFill/>
          <a:ln w="38100">
            <a:solidFill>
              <a:srgbClr val="00206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eaLnBrk="1" hangingPunct="1">
              <a:spcBef>
                <a:spcPct val="0"/>
              </a:spcBef>
              <a:buClrTx/>
              <a:buSzTx/>
              <a:buFontTx/>
              <a:buNone/>
            </a:pPr>
            <a:r>
              <a:rPr lang="en-GB" altLang="en-US" sz="2400">
                <a:solidFill>
                  <a:srgbClr val="C00000"/>
                </a:solidFill>
                <a:latin typeface="Arial" panose="020B0604020202020204" pitchFamily="34" charset="0"/>
              </a:rPr>
              <a:t>Specific!</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GB" dirty="0" smtClean="0"/>
              <a:t>Enzymes like certain things!</a:t>
            </a:r>
            <a:endParaRPr lang="en-GB" dirty="0"/>
          </a:p>
        </p:txBody>
      </p:sp>
      <p:sp>
        <p:nvSpPr>
          <p:cNvPr id="46083" name="Content Placeholder 2"/>
          <p:cNvSpPr>
            <a:spLocks noGrp="1"/>
          </p:cNvSpPr>
          <p:nvPr>
            <p:ph sz="quarter" idx="1"/>
          </p:nvPr>
        </p:nvSpPr>
        <p:spPr>
          <a:xfrm>
            <a:off x="457200" y="1600200"/>
            <a:ext cx="7467600" cy="4873625"/>
          </a:xfrm>
        </p:spPr>
        <p:txBody>
          <a:bodyPr/>
          <a:lstStyle/>
          <a:p>
            <a:r>
              <a:rPr lang="en-GB" altLang="en-US" smtClean="0"/>
              <a:t>They like the right temperature and the right pH!</a:t>
            </a:r>
          </a:p>
          <a:p>
            <a:r>
              <a:rPr lang="en-GB" altLang="en-US" smtClean="0"/>
              <a:t>If it is too hot, cold, acidic and alkali then reactions will be affected.</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GB" dirty="0" smtClean="0"/>
              <a:t>Temperature</a:t>
            </a:r>
            <a:endParaRPr lang="en-GB" dirty="0"/>
          </a:p>
        </p:txBody>
      </p:sp>
      <p:pic>
        <p:nvPicPr>
          <p:cNvPr id="47107" name="Picture 2" descr="Temperature and enzyme activi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288" y="1989138"/>
            <a:ext cx="3600450" cy="360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a:spLocks noChangeArrowheads="1"/>
          </p:cNvSpPr>
          <p:nvPr/>
        </p:nvSpPr>
        <p:spPr bwMode="auto">
          <a:xfrm>
            <a:off x="3817938" y="333375"/>
            <a:ext cx="47529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GB" altLang="en-US">
                <a:solidFill>
                  <a:srgbClr val="000000"/>
                </a:solidFill>
                <a:latin typeface="Century Schoolbook" panose="02040604050505020304" pitchFamily="18" charset="0"/>
              </a:rPr>
              <a:t>When temperate is too low, there is a low collision rate between the enzyme and substrate.  Less collisions = less reactions!</a:t>
            </a:r>
          </a:p>
          <a:p>
            <a:pPr eaLnBrk="1" hangingPunct="1"/>
            <a:r>
              <a:rPr lang="en-GB" altLang="en-US">
                <a:solidFill>
                  <a:srgbClr val="000000"/>
                </a:solidFill>
                <a:latin typeface="Century Schoolbook" panose="02040604050505020304" pitchFamily="18" charset="0"/>
              </a:rPr>
              <a:t>Vice versa for a higher temperature</a:t>
            </a:r>
          </a:p>
        </p:txBody>
      </p:sp>
      <p:sp>
        <p:nvSpPr>
          <p:cNvPr id="21" name="Rectangle 20"/>
          <p:cNvSpPr>
            <a:spLocks noChangeArrowheads="1"/>
          </p:cNvSpPr>
          <p:nvPr/>
        </p:nvSpPr>
        <p:spPr bwMode="auto">
          <a:xfrm>
            <a:off x="3824288" y="1700213"/>
            <a:ext cx="4751387" cy="1477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GB" altLang="en-US">
                <a:solidFill>
                  <a:srgbClr val="000000"/>
                </a:solidFill>
                <a:latin typeface="Century Schoolbook" panose="02040604050505020304" pitchFamily="18" charset="0"/>
              </a:rPr>
              <a:t>Optimum temperature is when the reaction goes at its fastest rate!  This is just before it is too hot to affect the enzymes.  The optimum temperature for human enzymes is 37</a:t>
            </a:r>
            <a:r>
              <a:rPr lang="en-GB" altLang="en-US" baseline="30000">
                <a:solidFill>
                  <a:srgbClr val="000000"/>
                </a:solidFill>
                <a:latin typeface="Century Schoolbook" panose="02040604050505020304" pitchFamily="18" charset="0"/>
              </a:rPr>
              <a:t>o</a:t>
            </a:r>
            <a:r>
              <a:rPr lang="en-GB" altLang="en-US">
                <a:solidFill>
                  <a:srgbClr val="000000"/>
                </a:solidFill>
                <a:latin typeface="Century Schoolbook" panose="02040604050505020304" pitchFamily="18" charset="0"/>
              </a:rPr>
              <a:t>C</a:t>
            </a:r>
          </a:p>
        </p:txBody>
      </p:sp>
      <p:sp>
        <p:nvSpPr>
          <p:cNvPr id="22" name="Rectangle 21"/>
          <p:cNvSpPr>
            <a:spLocks noChangeArrowheads="1"/>
          </p:cNvSpPr>
          <p:nvPr/>
        </p:nvSpPr>
        <p:spPr bwMode="auto">
          <a:xfrm>
            <a:off x="3995738" y="3644900"/>
            <a:ext cx="4752975"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GB" altLang="en-US">
                <a:solidFill>
                  <a:srgbClr val="000000"/>
                </a:solidFill>
                <a:latin typeface="Century Schoolbook" panose="02040604050505020304" pitchFamily="18" charset="0"/>
              </a:rPr>
              <a:t>If the temperature is too hot, the bonds holding the enzyme together break!  This means that the </a:t>
            </a:r>
            <a:r>
              <a:rPr lang="en-GB" altLang="en-US" b="1">
                <a:solidFill>
                  <a:srgbClr val="000000"/>
                </a:solidFill>
                <a:latin typeface="Century Schoolbook" panose="02040604050505020304" pitchFamily="18" charset="0"/>
              </a:rPr>
              <a:t>active site changes shape </a:t>
            </a:r>
            <a:r>
              <a:rPr lang="en-GB" altLang="en-US">
                <a:solidFill>
                  <a:srgbClr val="000000"/>
                </a:solidFill>
                <a:latin typeface="Century Schoolbook" panose="02040604050505020304" pitchFamily="18" charset="0"/>
              </a:rPr>
              <a:t>and can no longer fit with the substrate.  The enzyme cant function and the reaction stops.</a:t>
            </a:r>
          </a:p>
        </p:txBody>
      </p:sp>
      <p:sp>
        <p:nvSpPr>
          <p:cNvPr id="23" name="Rectangle 22"/>
          <p:cNvSpPr>
            <a:spLocks noChangeArrowheads="1"/>
          </p:cNvSpPr>
          <p:nvPr/>
        </p:nvSpPr>
        <p:spPr bwMode="auto">
          <a:xfrm>
            <a:off x="395288" y="5768975"/>
            <a:ext cx="777716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GB" altLang="en-US">
                <a:solidFill>
                  <a:srgbClr val="000000"/>
                </a:solidFill>
                <a:latin typeface="Century Schoolbook" panose="02040604050505020304" pitchFamily="18" charset="0"/>
              </a:rPr>
              <a:t>This means that the enzyme has been </a:t>
            </a:r>
            <a:r>
              <a:rPr lang="en-GB" altLang="en-US" b="1">
                <a:solidFill>
                  <a:srgbClr val="000000"/>
                </a:solidFill>
                <a:latin typeface="Century Schoolbook" panose="02040604050505020304" pitchFamily="18" charset="0"/>
              </a:rPr>
              <a:t>denatured.  It is irreversible!</a:t>
            </a:r>
            <a:endParaRPr lang="en-GB" altLang="en-US">
              <a:solidFill>
                <a:srgbClr val="000000"/>
              </a:solidFill>
              <a:latin typeface="Century Schoolbook"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childTnLst>
                                </p:cTn>
                              </p:par>
                            </p:childTnLst>
                          </p:cTn>
                        </p:par>
                      </p:childTnLst>
                    </p:cTn>
                  </p:par>
                  <p:par>
                    <p:cTn id="12" fill="hold" nodeType="clickPar">
                      <p:stCondLst>
                        <p:cond delay="indefinite"/>
                      </p:stCondLst>
                      <p:childTnLst>
                        <p:par>
                          <p:cTn id="13" fill="hold" nodeType="withGroup">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22"/>
                                        </p:tgtEl>
                                        <p:attrNameLst>
                                          <p:attrName>style.visibility</p:attrName>
                                        </p:attrNameLst>
                                      </p:cBhvr>
                                      <p:to>
                                        <p:strVal val="visible"/>
                                      </p:to>
                                    </p:set>
                                    <p:animEffect transition="in" filter="fade">
                                      <p:cBhvr>
                                        <p:cTn id="16" dur="500"/>
                                        <p:tgtEl>
                                          <p:spTgt spid="22"/>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fade">
                                      <p:cBhvr>
                                        <p:cTn id="21"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1" grpId="0"/>
      <p:bldP spid="22" grpId="0"/>
      <p:bldP spid="2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GB" dirty="0" smtClean="0"/>
              <a:t>pH</a:t>
            </a:r>
            <a:endParaRPr lang="en-GB" dirty="0"/>
          </a:p>
        </p:txBody>
      </p:sp>
      <p:pic>
        <p:nvPicPr>
          <p:cNvPr id="48131" name="Picture 2" descr="pH and enzyme activi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850" y="1989138"/>
            <a:ext cx="3384550" cy="338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a:spLocks noChangeArrowheads="1"/>
          </p:cNvSpPr>
          <p:nvPr/>
        </p:nvSpPr>
        <p:spPr bwMode="auto">
          <a:xfrm>
            <a:off x="3817938" y="333375"/>
            <a:ext cx="47529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GB" altLang="en-US">
                <a:solidFill>
                  <a:srgbClr val="000000"/>
                </a:solidFill>
                <a:latin typeface="Century Schoolbook" panose="02040604050505020304" pitchFamily="18" charset="0"/>
              </a:rPr>
              <a:t>If the pH is too high or too low, the bonds holding the enzyme are changed.</a:t>
            </a:r>
          </a:p>
        </p:txBody>
      </p:sp>
      <p:sp>
        <p:nvSpPr>
          <p:cNvPr id="6" name="Rectangle 5"/>
          <p:cNvSpPr>
            <a:spLocks noChangeArrowheads="1"/>
          </p:cNvSpPr>
          <p:nvPr/>
        </p:nvSpPr>
        <p:spPr bwMode="auto">
          <a:xfrm>
            <a:off x="3817938" y="1343025"/>
            <a:ext cx="4752975" cy="92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GB" altLang="en-US">
                <a:solidFill>
                  <a:srgbClr val="000000"/>
                </a:solidFill>
                <a:latin typeface="Century Schoolbook" panose="02040604050505020304" pitchFamily="18" charset="0"/>
              </a:rPr>
              <a:t>This means the active site of the enzyme changes shape and the substrate will no longer fit.</a:t>
            </a:r>
          </a:p>
        </p:txBody>
      </p:sp>
      <p:sp>
        <p:nvSpPr>
          <p:cNvPr id="7" name="Rectangle 6"/>
          <p:cNvSpPr>
            <a:spLocks noChangeArrowheads="1"/>
          </p:cNvSpPr>
          <p:nvPr/>
        </p:nvSpPr>
        <p:spPr bwMode="auto">
          <a:xfrm>
            <a:off x="3825875" y="2636838"/>
            <a:ext cx="475297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GB" altLang="en-US">
                <a:solidFill>
                  <a:srgbClr val="000000"/>
                </a:solidFill>
                <a:latin typeface="Century Schoolbook" panose="02040604050505020304" pitchFamily="18" charset="0"/>
              </a:rPr>
              <a:t>This means the enzyme is denatured and the reaction stops.</a:t>
            </a:r>
          </a:p>
        </p:txBody>
      </p:sp>
      <p:sp>
        <p:nvSpPr>
          <p:cNvPr id="8" name="Rectangle 7"/>
          <p:cNvSpPr>
            <a:spLocks noChangeArrowheads="1"/>
          </p:cNvSpPr>
          <p:nvPr/>
        </p:nvSpPr>
        <p:spPr bwMode="auto">
          <a:xfrm>
            <a:off x="3825875" y="3681413"/>
            <a:ext cx="4752975" cy="175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GB" altLang="en-US">
                <a:solidFill>
                  <a:srgbClr val="000000"/>
                </a:solidFill>
                <a:latin typeface="Century Schoolbook" panose="02040604050505020304" pitchFamily="18" charset="0"/>
              </a:rPr>
              <a:t>All enzymes have an optimum pH.  Normally it is pH7/neutral.</a:t>
            </a:r>
          </a:p>
          <a:p>
            <a:pPr eaLnBrk="1" hangingPunct="1"/>
            <a:endParaRPr lang="en-GB" altLang="en-US">
              <a:solidFill>
                <a:srgbClr val="000000"/>
              </a:solidFill>
              <a:latin typeface="Century Schoolbook" panose="02040604050505020304" pitchFamily="18" charset="0"/>
            </a:endParaRPr>
          </a:p>
          <a:p>
            <a:pPr eaLnBrk="1" hangingPunct="1"/>
            <a:r>
              <a:rPr lang="en-GB" altLang="en-US">
                <a:solidFill>
                  <a:srgbClr val="000000"/>
                </a:solidFill>
                <a:latin typeface="Century Schoolbook" panose="02040604050505020304" pitchFamily="18" charset="0"/>
              </a:rPr>
              <a:t>There are some enzymes which like acidic conditions, e.g. stomach enzymes which work at pH2.</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500"/>
                                        <p:tgtEl>
                                          <p:spTgt spid="6"/>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500"/>
                                        <p:tgtEl>
                                          <p:spTgt spid="7"/>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fade">
                                      <p:cBhvr>
                                        <p:cTn id="2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301625" y="1524000"/>
            <a:ext cx="4040188" cy="733425"/>
          </a:xfrm>
        </p:spPr>
        <p:txBody>
          <a:bodyPr/>
          <a:lstStyle/>
          <a:p>
            <a:pPr eaLnBrk="1" fontAlgn="auto" hangingPunct="1">
              <a:spcAft>
                <a:spcPts val="0"/>
              </a:spcAft>
              <a:buFont typeface="Wingdings 2"/>
              <a:buNone/>
              <a:defRPr/>
            </a:pPr>
            <a:r>
              <a:rPr lang="en-GB" sz="3200"/>
              <a:t>Builder</a:t>
            </a:r>
          </a:p>
        </p:txBody>
      </p:sp>
      <p:sp>
        <p:nvSpPr>
          <p:cNvPr id="3" name="Text Placeholder 2"/>
          <p:cNvSpPr>
            <a:spLocks noGrp="1"/>
          </p:cNvSpPr>
          <p:nvPr>
            <p:ph type="body" sz="half" idx="3"/>
          </p:nvPr>
        </p:nvSpPr>
        <p:spPr>
          <a:xfrm>
            <a:off x="4791075" y="1524000"/>
            <a:ext cx="4041775" cy="731838"/>
          </a:xfrm>
        </p:spPr>
        <p:txBody>
          <a:bodyPr/>
          <a:lstStyle/>
          <a:p>
            <a:pPr eaLnBrk="1" fontAlgn="auto" hangingPunct="1">
              <a:spcAft>
                <a:spcPts val="0"/>
              </a:spcAft>
              <a:buFont typeface="Wingdings 2"/>
              <a:buNone/>
              <a:defRPr/>
            </a:pPr>
            <a:r>
              <a:rPr lang="en-GB" sz="3200" dirty="0" smtClean="0"/>
              <a:t>Breaker</a:t>
            </a:r>
            <a:endParaRPr lang="en-GB" sz="3200" dirty="0"/>
          </a:p>
        </p:txBody>
      </p:sp>
      <p:sp>
        <p:nvSpPr>
          <p:cNvPr id="49156" name="Content Placeholder 3"/>
          <p:cNvSpPr>
            <a:spLocks noGrp="1"/>
          </p:cNvSpPr>
          <p:nvPr>
            <p:ph sz="quarter" idx="2"/>
          </p:nvPr>
        </p:nvSpPr>
        <p:spPr>
          <a:xfrm>
            <a:off x="301625" y="2471738"/>
            <a:ext cx="4041775" cy="3817937"/>
          </a:xfrm>
        </p:spPr>
        <p:txBody>
          <a:bodyPr/>
          <a:lstStyle/>
          <a:p>
            <a:pPr eaLnBrk="1" hangingPunct="1"/>
            <a:endParaRPr lang="en-US" altLang="en-US" smtClean="0"/>
          </a:p>
        </p:txBody>
      </p:sp>
      <p:sp>
        <p:nvSpPr>
          <p:cNvPr id="6" name="Title 5"/>
          <p:cNvSpPr>
            <a:spLocks noGrp="1"/>
          </p:cNvSpPr>
          <p:nvPr>
            <p:ph type="title"/>
          </p:nvPr>
        </p:nvSpPr>
        <p:spPr/>
        <p:txBody>
          <a:bodyPr>
            <a:normAutofit/>
          </a:bodyPr>
          <a:lstStyle/>
          <a:p>
            <a:pPr eaLnBrk="1" fontAlgn="auto" hangingPunct="1">
              <a:spcAft>
                <a:spcPts val="0"/>
              </a:spcAft>
              <a:defRPr/>
            </a:pPr>
            <a:r>
              <a:rPr lang="en-GB" b="1" dirty="0" smtClean="0">
                <a:solidFill>
                  <a:srgbClr val="C00000"/>
                </a:solidFill>
                <a:effectLst>
                  <a:outerShdw blurRad="38100" dist="38100" dir="2700000" algn="tl">
                    <a:srgbClr val="000000">
                      <a:alpha val="43137"/>
                    </a:srgbClr>
                  </a:outerShdw>
                </a:effectLst>
              </a:rPr>
              <a:t>Builder &amp; breaker Enzymes</a:t>
            </a:r>
            <a:endParaRPr lang="en-GB" b="1" dirty="0">
              <a:solidFill>
                <a:srgbClr val="C00000"/>
              </a:solidFill>
              <a:effectLst>
                <a:outerShdw blurRad="38100" dist="38100" dir="2700000" algn="tl">
                  <a:srgbClr val="000000">
                    <a:alpha val="43137"/>
                  </a:srgbClr>
                </a:outerShdw>
              </a:effectLst>
            </a:endParaRPr>
          </a:p>
        </p:txBody>
      </p:sp>
      <p:pic>
        <p:nvPicPr>
          <p:cNvPr id="49158"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825" y="2276475"/>
            <a:ext cx="4276725"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15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2420938"/>
            <a:ext cx="1944687" cy="1601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16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51725" y="2420938"/>
            <a:ext cx="1463675" cy="1655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161"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51500" y="4797425"/>
            <a:ext cx="971550" cy="146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162"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04025" y="5013325"/>
            <a:ext cx="1149350" cy="1165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3" name="Straight Arrow Connector 12"/>
          <p:cNvCxnSpPr/>
          <p:nvPr/>
        </p:nvCxnSpPr>
        <p:spPr>
          <a:xfrm>
            <a:off x="6659563" y="3141663"/>
            <a:ext cx="792162" cy="1587"/>
          </a:xfrm>
          <a:prstGeom prst="straightConnector1">
            <a:avLst/>
          </a:prstGeom>
          <a:ln w="76200">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49164" name="TextBox 17"/>
          <p:cNvSpPr txBox="1">
            <a:spLocks noChangeArrowheads="1"/>
          </p:cNvSpPr>
          <p:nvPr/>
        </p:nvSpPr>
        <p:spPr bwMode="auto">
          <a:xfrm>
            <a:off x="4284663" y="3933825"/>
            <a:ext cx="1150937" cy="3683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eaLnBrk="1" hangingPunct="1">
              <a:spcBef>
                <a:spcPct val="0"/>
              </a:spcBef>
              <a:buClrTx/>
              <a:buSzTx/>
              <a:buFontTx/>
              <a:buNone/>
            </a:pPr>
            <a:r>
              <a:rPr lang="en-GB" altLang="en-US" sz="1800" b="1">
                <a:latin typeface="Arial" panose="020B0604020202020204" pitchFamily="34" charset="0"/>
              </a:rPr>
              <a:t>Enzyme</a:t>
            </a:r>
          </a:p>
        </p:txBody>
      </p:sp>
      <p:sp>
        <p:nvSpPr>
          <p:cNvPr id="49165" name="TextBox 18"/>
          <p:cNvSpPr txBox="1">
            <a:spLocks noChangeArrowheads="1"/>
          </p:cNvSpPr>
          <p:nvPr/>
        </p:nvSpPr>
        <p:spPr bwMode="auto">
          <a:xfrm>
            <a:off x="5651500" y="2349500"/>
            <a:ext cx="1368425" cy="3683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eaLnBrk="1" hangingPunct="1">
              <a:spcBef>
                <a:spcPct val="0"/>
              </a:spcBef>
              <a:buClrTx/>
              <a:buSzTx/>
              <a:buFontTx/>
              <a:buNone/>
            </a:pPr>
            <a:r>
              <a:rPr lang="en-GB" altLang="en-US" sz="1800" b="1">
                <a:latin typeface="Arial" panose="020B0604020202020204" pitchFamily="34" charset="0"/>
              </a:rPr>
              <a:t>Substrate</a:t>
            </a:r>
          </a:p>
        </p:txBody>
      </p:sp>
      <p:sp>
        <p:nvSpPr>
          <p:cNvPr id="49166" name="TextBox 19"/>
          <p:cNvSpPr txBox="1">
            <a:spLocks noChangeArrowheads="1"/>
          </p:cNvSpPr>
          <p:nvPr/>
        </p:nvSpPr>
        <p:spPr bwMode="auto">
          <a:xfrm>
            <a:off x="7019925" y="4005263"/>
            <a:ext cx="2305050" cy="6461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eaLnBrk="1" hangingPunct="1">
              <a:spcBef>
                <a:spcPct val="0"/>
              </a:spcBef>
              <a:buClrTx/>
              <a:buSzTx/>
              <a:buFontTx/>
              <a:buNone/>
            </a:pPr>
            <a:r>
              <a:rPr lang="en-GB" altLang="en-US" sz="1800" b="1">
                <a:latin typeface="Arial" panose="020B0604020202020204" pitchFamily="34" charset="0"/>
              </a:rPr>
              <a:t>Enzyme-Substrate complex</a:t>
            </a:r>
          </a:p>
        </p:txBody>
      </p:sp>
      <p:cxnSp>
        <p:nvCxnSpPr>
          <p:cNvPr id="15" name="Straight Arrow Connector 14"/>
          <p:cNvCxnSpPr/>
          <p:nvPr/>
        </p:nvCxnSpPr>
        <p:spPr>
          <a:xfrm rot="10800000" flipV="1">
            <a:off x="6300788" y="3573463"/>
            <a:ext cx="1366837" cy="1079500"/>
          </a:xfrm>
          <a:prstGeom prst="straightConnector1">
            <a:avLst/>
          </a:prstGeom>
          <a:ln w="76200">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49168" name="TextBox 21"/>
          <p:cNvSpPr txBox="1">
            <a:spLocks noChangeArrowheads="1"/>
          </p:cNvSpPr>
          <p:nvPr/>
        </p:nvSpPr>
        <p:spPr bwMode="auto">
          <a:xfrm>
            <a:off x="7524750" y="6165850"/>
            <a:ext cx="1439863" cy="3683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eaLnBrk="1" hangingPunct="1">
              <a:spcBef>
                <a:spcPct val="0"/>
              </a:spcBef>
              <a:buClrTx/>
              <a:buSzTx/>
              <a:buFontTx/>
              <a:buNone/>
            </a:pPr>
            <a:r>
              <a:rPr lang="en-GB" altLang="en-US" sz="1800" b="1">
                <a:latin typeface="Arial" panose="020B0604020202020204" pitchFamily="34" charset="0"/>
              </a:rPr>
              <a:t>Products</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3.jpeg"/></Relationships>
</file>

<file path=ppt/theme/_rels/theme3.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3.xml><?xml version="1.0" encoding="utf-8"?>
<a:theme xmlns:a="http://schemas.openxmlformats.org/drawingml/2006/main" name="1_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2.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docProps/app.xml><?xml version="1.0" encoding="utf-8"?>
<Properties xmlns="http://schemas.openxmlformats.org/officeDocument/2006/extended-properties" xmlns:vt="http://schemas.openxmlformats.org/officeDocument/2006/docPropsVTypes">
  <Template>Civic</Template>
  <TotalTime>624</TotalTime>
  <Words>461</Words>
  <Application>Microsoft Office PowerPoint</Application>
  <PresentationFormat>On-screen Show (4:3)</PresentationFormat>
  <Paragraphs>57</Paragraphs>
  <Slides>10</Slides>
  <Notes>2</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10</vt:i4>
      </vt:variant>
    </vt:vector>
  </HeadingPairs>
  <TitlesOfParts>
    <vt:vector size="19" baseType="lpstr">
      <vt:lpstr>Arial</vt:lpstr>
      <vt:lpstr>Georgia</vt:lpstr>
      <vt:lpstr>Wingdings 2</vt:lpstr>
      <vt:lpstr>Wingdings</vt:lpstr>
      <vt:lpstr>Century Schoolbook</vt:lpstr>
      <vt:lpstr>Comic Sans MS</vt:lpstr>
      <vt:lpstr>Civic</vt:lpstr>
      <vt:lpstr>Oriel</vt:lpstr>
      <vt:lpstr>1_Oriel</vt:lpstr>
      <vt:lpstr>PowerPoint Presentation</vt:lpstr>
      <vt:lpstr>Activation energy</vt:lpstr>
      <vt:lpstr>What is an enzyme??</vt:lpstr>
      <vt:lpstr>How enzymes work – lock and key method</vt:lpstr>
      <vt:lpstr>PowerPoint Presentation</vt:lpstr>
      <vt:lpstr>Enzymes like certain things!</vt:lpstr>
      <vt:lpstr>Temperature</vt:lpstr>
      <vt:lpstr>pH</vt:lpstr>
      <vt:lpstr>Builder &amp; breaker Enzymes</vt:lpstr>
      <vt:lpstr>Enzyme Cartoon</vt:lpstr>
    </vt:vector>
  </TitlesOfParts>
  <Company>TBGS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Digestive enzymes</dc:title>
  <dc:creator>TorquayBoys</dc:creator>
  <cp:lastModifiedBy>Richard Ochran</cp:lastModifiedBy>
  <cp:revision>71</cp:revision>
  <cp:lastPrinted>2014-02-22T20:32:26Z</cp:lastPrinted>
  <dcterms:created xsi:type="dcterms:W3CDTF">2007-10-18T15:26:53Z</dcterms:created>
  <dcterms:modified xsi:type="dcterms:W3CDTF">2014-12-24T13:18:37Z</dcterms:modified>
</cp:coreProperties>
</file>